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ileron Regular" panose="020B0604020202020204" charset="0"/>
      <p:regular r:id="rId11"/>
    </p:embeddedFont>
    <p:embeddedFont>
      <p:font typeface="Aileron Regular Bold" panose="020B0604020202020204" charset="0"/>
      <p:regular r:id="rId12"/>
    </p:embeddedFont>
    <p:embeddedFont>
      <p:font typeface="Aileron Regular Bold Italics" panose="020B0604020202020204" charset="0"/>
      <p:regular r:id="rId13"/>
    </p:embeddedFont>
    <p:embeddedFont>
      <p:font typeface="Arialle" panose="020B0604020202020204" charset="0"/>
      <p:regular r:id="rId14"/>
    </p:embeddedFont>
    <p:embeddedFont>
      <p:font typeface="Arialle Bold" panose="020B0604020202020204" charset="0"/>
      <p:regular r:id="rId15"/>
    </p:embeddedFont>
    <p:embeddedFont>
      <p:font typeface="Arialle Bold Italics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agz" panose="02000503000000000000" charset="0"/>
      <p:regular r:id="rId21"/>
    </p:embeddedFont>
    <p:embeddedFont>
      <p:font typeface="Open Sans Extra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7" d="100"/>
          <a:sy n="57" d="100"/>
        </p:scale>
        <p:origin x="342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Relationship Id="rId9" Type="http://schemas.openxmlformats.org/officeDocument/2006/relationships/image" Target="../media/image31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0118" b="1011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9016" b="9016"/>
          <a:stretch>
            <a:fillRect/>
          </a:stretch>
        </p:blipFill>
        <p:spPr>
          <a:xfrm>
            <a:off x="8425348" y="5854481"/>
            <a:ext cx="11217169" cy="532123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0" y="4951156"/>
            <a:ext cx="5727316" cy="8614287"/>
            <a:chOff x="0" y="0"/>
            <a:chExt cx="7636421" cy="11485717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1204433"/>
              <a:ext cx="6948434" cy="10281283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 rot="-348980">
              <a:off x="2277646" y="245908"/>
              <a:ext cx="5112867" cy="5112867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211326" y="3922468"/>
            <a:ext cx="6434647" cy="244206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1209898"/>
            <a:ext cx="11082784" cy="1931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22"/>
              </a:lnSpc>
              <a:spcBef>
                <a:spcPct val="0"/>
              </a:spcBef>
            </a:pPr>
            <a:r>
              <a:rPr lang="en-US" sz="16296">
                <a:solidFill>
                  <a:srgbClr val="52FFFF"/>
                </a:solidFill>
                <a:latin typeface="Magz"/>
              </a:rPr>
              <a:t>LEAGUEDASH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6572" t="24657" r="26572" b="2465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8715" r="8715"/>
          <a:stretch>
            <a:fillRect/>
          </a:stretch>
        </p:blipFill>
        <p:spPr>
          <a:xfrm rot="2192522">
            <a:off x="-4819670" y="789960"/>
            <a:ext cx="15067153" cy="102644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4019200" y="1543701"/>
            <a:ext cx="10724888" cy="95250"/>
            <a:chOff x="0" y="0"/>
            <a:chExt cx="14299851" cy="127000"/>
          </a:xfrm>
        </p:grpSpPr>
        <p:sp>
          <p:nvSpPr>
            <p:cNvPr id="5" name="AutoShape 5"/>
            <p:cNvSpPr/>
            <p:nvPr/>
          </p:nvSpPr>
          <p:spPr>
            <a:xfrm>
              <a:off x="115993" y="63500"/>
              <a:ext cx="14183858" cy="0"/>
            </a:xfrm>
            <a:prstGeom prst="line">
              <a:avLst/>
            </a:prstGeom>
            <a:ln w="63500" cap="flat">
              <a:solidFill>
                <a:srgbClr val="00B1CB"/>
              </a:solidFill>
              <a:prstDash val="solid"/>
              <a:headEnd type="oval" w="lg" len="lg"/>
              <a:tailEnd type="oval" w="lg" len="lg"/>
            </a:ln>
          </p:spPr>
        </p:sp>
        <p:sp>
          <p:nvSpPr>
            <p:cNvPr id="6" name="AutoShape 6"/>
            <p:cNvSpPr/>
            <p:nvPr/>
          </p:nvSpPr>
          <p:spPr>
            <a:xfrm>
              <a:off x="0" y="0"/>
              <a:ext cx="14183858" cy="0"/>
            </a:xfrm>
            <a:prstGeom prst="line">
              <a:avLst/>
            </a:prstGeom>
            <a:ln w="63500" cap="flat">
              <a:solidFill>
                <a:srgbClr val="EFB343"/>
              </a:solidFill>
              <a:prstDash val="solid"/>
              <a:headEnd type="oval" w="lg" len="lg"/>
              <a:tailEnd type="oval" w="lg" len="lg"/>
            </a:ln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299570" y="4798565"/>
            <a:ext cx="4311721" cy="4311721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647141" y="3745879"/>
            <a:ext cx="1517213" cy="568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5"/>
              </a:lnSpc>
            </a:pPr>
            <a:r>
              <a:rPr lang="en-US" sz="3895" spc="233">
                <a:solidFill>
                  <a:srgbClr val="F5F4F1"/>
                </a:solidFill>
                <a:latin typeface="Arialle"/>
              </a:rPr>
              <a:t>LOUD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7572" y="7240751"/>
            <a:ext cx="2577887" cy="568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5"/>
              </a:lnSpc>
            </a:pPr>
            <a:r>
              <a:rPr lang="en-US" sz="3895" spc="233">
                <a:solidFill>
                  <a:srgbClr val="F5F4F1"/>
                </a:solidFill>
                <a:latin typeface="Arialle Bold Italics"/>
              </a:rPr>
              <a:t>LIBERTY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48434" y="2871158"/>
            <a:ext cx="2047240" cy="568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5"/>
              </a:lnSpc>
            </a:pPr>
            <a:r>
              <a:rPr lang="en-US" sz="3895" spc="233">
                <a:solidFill>
                  <a:srgbClr val="F5F4F1"/>
                </a:solidFill>
                <a:latin typeface="Arialle Bold Italics"/>
              </a:rPr>
              <a:t>TIME 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48434" y="6366031"/>
            <a:ext cx="2047240" cy="568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5"/>
              </a:lnSpc>
            </a:pPr>
            <a:r>
              <a:rPr lang="en-US" sz="3895" spc="233">
                <a:solidFill>
                  <a:srgbClr val="F5F4F1"/>
                </a:solidFill>
                <a:latin typeface="Arialle Bold Italics"/>
              </a:rPr>
              <a:t>TIME 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0227" y="5495320"/>
            <a:ext cx="3509119" cy="568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5"/>
              </a:lnSpc>
            </a:pPr>
            <a:r>
              <a:rPr lang="en-US" sz="3895" spc="233">
                <a:solidFill>
                  <a:srgbClr val="F5F4F1"/>
                </a:solidFill>
                <a:latin typeface="Arialle"/>
              </a:rPr>
              <a:t>PAINGAMING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71192" y="4620599"/>
            <a:ext cx="448964" cy="568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5"/>
              </a:lnSpc>
            </a:pPr>
            <a:r>
              <a:rPr lang="en-US" sz="3895" spc="233">
                <a:solidFill>
                  <a:srgbClr val="F5F4F1"/>
                </a:solidFill>
                <a:latin typeface="Arialle Bold"/>
              </a:rPr>
              <a:t>X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48434" y="8931890"/>
            <a:ext cx="4933037" cy="568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5"/>
              </a:lnSpc>
            </a:pPr>
            <a:r>
              <a:rPr lang="en-US" sz="3895" spc="233">
                <a:solidFill>
                  <a:srgbClr val="F5F4F1"/>
                </a:solidFill>
                <a:latin typeface="Arialle"/>
              </a:rPr>
              <a:t>KABUM! ESPORTS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81266" y="8086897"/>
            <a:ext cx="448964" cy="568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5"/>
              </a:lnSpc>
            </a:pPr>
            <a:r>
              <a:rPr lang="en-US" sz="3895" spc="233">
                <a:solidFill>
                  <a:srgbClr val="F5F4F1"/>
                </a:solidFill>
                <a:latin typeface="Arialle Bold"/>
              </a:rPr>
              <a:t>X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519345" y="3460129"/>
            <a:ext cx="10762979" cy="1102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5"/>
              </a:lnSpc>
            </a:pPr>
            <a:r>
              <a:rPr lang="en-US" sz="3895" spc="233">
                <a:solidFill>
                  <a:srgbClr val="F5F4F1"/>
                </a:solidFill>
                <a:latin typeface="Arialle Bold Italics"/>
              </a:rPr>
              <a:t>OLAF CROC WUKONG TINOWS SYNDRA ROUTE LUCIAN CEOS NAMI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433668" y="6973475"/>
            <a:ext cx="10762979" cy="1102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5"/>
              </a:lnSpc>
            </a:pPr>
            <a:r>
              <a:rPr lang="en-US" sz="3895" spc="233">
                <a:solidFill>
                  <a:srgbClr val="F5F4F1"/>
                </a:solidFill>
                <a:latin typeface="Arialle Bold"/>
              </a:rPr>
              <a:t>KENNEN ACCEZ VI PILOTO RYZE JULIERA KALISTA CAVALO ASHE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433668" y="5242507"/>
            <a:ext cx="10762979" cy="1102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5"/>
              </a:lnSpc>
            </a:pPr>
            <a:r>
              <a:rPr lang="en-US" sz="3895" spc="233">
                <a:solidFill>
                  <a:srgbClr val="F5F4F1"/>
                </a:solidFill>
                <a:latin typeface="Arialle Bold"/>
              </a:rPr>
              <a:t>WIZER GNAR CARIOK VI DYNQUEDO GALIO BVOY ZERI DAMAGE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805068" y="8675868"/>
            <a:ext cx="12034497" cy="1102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5"/>
              </a:lnSpc>
            </a:pPr>
            <a:r>
              <a:rPr lang="en-US" sz="3895" spc="233">
                <a:solidFill>
                  <a:srgbClr val="F5F4F1"/>
                </a:solidFill>
                <a:latin typeface="Arialle Bold"/>
              </a:rPr>
              <a:t>LONELY JAX SCARY SEJUANE YURI AZIR DUDSTHEBOY VARUS SCURO HEIMERDING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958690" y="1057275"/>
            <a:ext cx="6932904" cy="611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78"/>
              </a:lnSpc>
            </a:pPr>
            <a:r>
              <a:rPr lang="en-US" sz="4200" spc="252">
                <a:solidFill>
                  <a:srgbClr val="F5F4F1"/>
                </a:solidFill>
                <a:latin typeface="Arialle Bold Italics"/>
              </a:rPr>
              <a:t>EQUIPE PARTICIPANTE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039" b="503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574125" y="1981374"/>
            <a:ext cx="13052139" cy="7540900"/>
            <a:chOff x="0" y="0"/>
            <a:chExt cx="3437601" cy="19860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37601" cy="1986081"/>
            </a:xfrm>
            <a:custGeom>
              <a:avLst/>
              <a:gdLst/>
              <a:ahLst/>
              <a:cxnLst/>
              <a:rect l="l" t="t" r="r" b="b"/>
              <a:pathLst>
                <a:path w="3437601" h="1986081">
                  <a:moveTo>
                    <a:pt x="31437" y="0"/>
                  </a:moveTo>
                  <a:lnTo>
                    <a:pt x="3406163" y="0"/>
                  </a:lnTo>
                  <a:cubicBezTo>
                    <a:pt x="3414501" y="0"/>
                    <a:pt x="3422497" y="3312"/>
                    <a:pt x="3428393" y="9208"/>
                  </a:cubicBezTo>
                  <a:cubicBezTo>
                    <a:pt x="3434288" y="15103"/>
                    <a:pt x="3437601" y="23099"/>
                    <a:pt x="3437601" y="31437"/>
                  </a:cubicBezTo>
                  <a:lnTo>
                    <a:pt x="3437601" y="1954644"/>
                  </a:lnTo>
                  <a:cubicBezTo>
                    <a:pt x="3437601" y="1972006"/>
                    <a:pt x="3423526" y="1986081"/>
                    <a:pt x="3406163" y="1986081"/>
                  </a:cubicBezTo>
                  <a:lnTo>
                    <a:pt x="31437" y="1986081"/>
                  </a:lnTo>
                  <a:cubicBezTo>
                    <a:pt x="14075" y="1986081"/>
                    <a:pt x="0" y="1972006"/>
                    <a:pt x="0" y="1954644"/>
                  </a:cubicBezTo>
                  <a:lnTo>
                    <a:pt x="0" y="31437"/>
                  </a:lnTo>
                  <a:cubicBezTo>
                    <a:pt x="0" y="14075"/>
                    <a:pt x="14075" y="0"/>
                    <a:pt x="3143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00B1CB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48"/>
                </a:lnSpc>
              </a:pPr>
              <a:endParaRPr/>
            </a:p>
            <a:p>
              <a:pPr algn="ctr">
                <a:lnSpc>
                  <a:spcPts val="3348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6285662" y="981075"/>
            <a:ext cx="10637893" cy="0"/>
          </a:xfrm>
          <a:prstGeom prst="line">
            <a:avLst/>
          </a:prstGeom>
          <a:ln w="47625" cap="flat">
            <a:solidFill>
              <a:srgbClr val="00B1CB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7" name="AutoShape 7"/>
          <p:cNvSpPr/>
          <p:nvPr/>
        </p:nvSpPr>
        <p:spPr>
          <a:xfrm>
            <a:off x="6198667" y="933450"/>
            <a:ext cx="10637893" cy="0"/>
          </a:xfrm>
          <a:prstGeom prst="line">
            <a:avLst/>
          </a:prstGeom>
          <a:ln w="47625" cap="flat">
            <a:solidFill>
              <a:srgbClr val="EFB343"/>
            </a:solidFill>
            <a:prstDash val="solid"/>
            <a:headEnd type="oval" w="lg" len="lg"/>
            <a:tailEnd type="oval" w="lg" len="lg"/>
          </a:ln>
        </p:spPr>
      </p:sp>
      <p:grpSp>
        <p:nvGrpSpPr>
          <p:cNvPr id="8" name="Group 8"/>
          <p:cNvGrpSpPr/>
          <p:nvPr/>
        </p:nvGrpSpPr>
        <p:grpSpPr>
          <a:xfrm>
            <a:off x="4945901" y="2187077"/>
            <a:ext cx="13052139" cy="7540900"/>
            <a:chOff x="0" y="0"/>
            <a:chExt cx="3437601" cy="198608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437601" cy="1986081"/>
            </a:xfrm>
            <a:custGeom>
              <a:avLst/>
              <a:gdLst/>
              <a:ahLst/>
              <a:cxnLst/>
              <a:rect l="l" t="t" r="r" b="b"/>
              <a:pathLst>
                <a:path w="3437601" h="1986081">
                  <a:moveTo>
                    <a:pt x="31437" y="0"/>
                  </a:moveTo>
                  <a:lnTo>
                    <a:pt x="3406163" y="0"/>
                  </a:lnTo>
                  <a:cubicBezTo>
                    <a:pt x="3414501" y="0"/>
                    <a:pt x="3422497" y="3312"/>
                    <a:pt x="3428393" y="9208"/>
                  </a:cubicBezTo>
                  <a:cubicBezTo>
                    <a:pt x="3434288" y="15103"/>
                    <a:pt x="3437601" y="23099"/>
                    <a:pt x="3437601" y="31437"/>
                  </a:cubicBezTo>
                  <a:lnTo>
                    <a:pt x="3437601" y="1954644"/>
                  </a:lnTo>
                  <a:cubicBezTo>
                    <a:pt x="3437601" y="1972006"/>
                    <a:pt x="3423526" y="1986081"/>
                    <a:pt x="3406163" y="1986081"/>
                  </a:cubicBezTo>
                  <a:lnTo>
                    <a:pt x="31437" y="1986081"/>
                  </a:lnTo>
                  <a:cubicBezTo>
                    <a:pt x="14075" y="1986081"/>
                    <a:pt x="0" y="1972006"/>
                    <a:pt x="0" y="1954644"/>
                  </a:cubicBezTo>
                  <a:lnTo>
                    <a:pt x="0" y="31437"/>
                  </a:lnTo>
                  <a:cubicBezTo>
                    <a:pt x="0" y="14075"/>
                    <a:pt x="14075" y="0"/>
                    <a:pt x="3143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FBD177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48"/>
                </a:lnSpc>
              </a:pPr>
              <a:endParaRPr/>
            </a:p>
            <a:p>
              <a:pPr algn="ctr">
                <a:lnSpc>
                  <a:spcPts val="3348"/>
                </a:lnSpc>
              </a:pPr>
              <a:endParaRPr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80751" y="8608631"/>
            <a:ext cx="3362137" cy="223869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 r="2015"/>
          <a:stretch>
            <a:fillRect/>
          </a:stretch>
        </p:blipFill>
        <p:spPr>
          <a:xfrm>
            <a:off x="-911328" y="0"/>
            <a:ext cx="7109995" cy="1073679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 l="2806" r="2806"/>
          <a:stretch>
            <a:fillRect/>
          </a:stretch>
        </p:blipFill>
        <p:spPr>
          <a:xfrm>
            <a:off x="-580381" y="3899871"/>
            <a:ext cx="4719640" cy="5000281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8638483" y="8824128"/>
            <a:ext cx="2833488" cy="433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38"/>
              </a:lnSpc>
            </a:pPr>
            <a:r>
              <a:rPr lang="en-US" sz="2359" spc="117">
                <a:solidFill>
                  <a:srgbClr val="FFFFFF"/>
                </a:solidFill>
                <a:latin typeface="Aileron Regular Bold"/>
              </a:rPr>
              <a:t>Time 1 - Vermelho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923376" y="8824128"/>
            <a:ext cx="2715107" cy="433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38"/>
              </a:lnSpc>
              <a:spcBef>
                <a:spcPct val="0"/>
              </a:spcBef>
            </a:pPr>
            <a:r>
              <a:rPr lang="en-US" sz="2359" spc="117">
                <a:solidFill>
                  <a:srgbClr val="FFFFFF"/>
                </a:solidFill>
                <a:latin typeface="Aileron Regular Bold"/>
              </a:rPr>
              <a:t>Time 1 - Azul</a:t>
            </a:r>
          </a:p>
        </p:txBody>
      </p:sp>
      <p:sp>
        <p:nvSpPr>
          <p:cNvPr id="16" name="AutoShape 16"/>
          <p:cNvSpPr/>
          <p:nvPr/>
        </p:nvSpPr>
        <p:spPr>
          <a:xfrm rot="6127">
            <a:off x="6460618" y="8590101"/>
            <a:ext cx="1014872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rot="-15287">
            <a:off x="6460576" y="7716002"/>
            <a:ext cx="1014873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rot="-9577">
            <a:off x="6460606" y="6802590"/>
            <a:ext cx="1014862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 rot="-9096">
            <a:off x="6403835" y="5877845"/>
            <a:ext cx="1020525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 rot="-17141">
            <a:off x="6369299" y="4863374"/>
            <a:ext cx="1020534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rot="9547">
            <a:off x="6403834" y="3892742"/>
            <a:ext cx="1020534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2" name="Group 22"/>
          <p:cNvGrpSpPr/>
          <p:nvPr/>
        </p:nvGrpSpPr>
        <p:grpSpPr>
          <a:xfrm>
            <a:off x="6980734" y="5846056"/>
            <a:ext cx="1310310" cy="2806687"/>
            <a:chOff x="0" y="0"/>
            <a:chExt cx="951331" cy="203775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51331" cy="2037753"/>
            </a:xfrm>
            <a:custGeom>
              <a:avLst/>
              <a:gdLst/>
              <a:ahLst/>
              <a:cxnLst/>
              <a:rect l="l" t="t" r="r" b="b"/>
              <a:pathLst>
                <a:path w="951331" h="2037753">
                  <a:moveTo>
                    <a:pt x="826871" y="2037753"/>
                  </a:moveTo>
                  <a:lnTo>
                    <a:pt x="124460" y="2037753"/>
                  </a:lnTo>
                  <a:cubicBezTo>
                    <a:pt x="55880" y="2037753"/>
                    <a:pt x="0" y="1981873"/>
                    <a:pt x="0" y="191329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26871" y="0"/>
                  </a:lnTo>
                  <a:cubicBezTo>
                    <a:pt x="895451" y="0"/>
                    <a:pt x="951331" y="55880"/>
                    <a:pt x="951331" y="124460"/>
                  </a:cubicBezTo>
                  <a:lnTo>
                    <a:pt x="951331" y="1913293"/>
                  </a:lnTo>
                  <a:cubicBezTo>
                    <a:pt x="951331" y="1981873"/>
                    <a:pt x="895451" y="2037753"/>
                    <a:pt x="826871" y="2037753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9339009" y="7692772"/>
            <a:ext cx="1314055" cy="941551"/>
            <a:chOff x="0" y="0"/>
            <a:chExt cx="954050" cy="68359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954050" cy="683599"/>
            </a:xfrm>
            <a:custGeom>
              <a:avLst/>
              <a:gdLst/>
              <a:ahLst/>
              <a:cxnLst/>
              <a:rect l="l" t="t" r="r" b="b"/>
              <a:pathLst>
                <a:path w="954050" h="683599">
                  <a:moveTo>
                    <a:pt x="829590" y="683599"/>
                  </a:moveTo>
                  <a:lnTo>
                    <a:pt x="124460" y="683599"/>
                  </a:lnTo>
                  <a:cubicBezTo>
                    <a:pt x="55880" y="683599"/>
                    <a:pt x="0" y="627719"/>
                    <a:pt x="0" y="55913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29590" y="0"/>
                  </a:lnTo>
                  <a:cubicBezTo>
                    <a:pt x="898170" y="0"/>
                    <a:pt x="954050" y="55880"/>
                    <a:pt x="954050" y="124460"/>
                  </a:cubicBezTo>
                  <a:lnTo>
                    <a:pt x="954050" y="559139"/>
                  </a:lnTo>
                  <a:cubicBezTo>
                    <a:pt x="954050" y="627719"/>
                    <a:pt x="898170" y="683599"/>
                    <a:pt x="829590" y="683599"/>
                  </a:cubicBezTo>
                  <a:close/>
                </a:path>
              </a:pathLst>
            </a:custGeom>
            <a:solidFill>
              <a:srgbClr val="FF0606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5408397" y="4564042"/>
            <a:ext cx="960876" cy="643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68"/>
              </a:lnSpc>
            </a:pPr>
            <a:r>
              <a:rPr lang="en-US" sz="3762">
                <a:solidFill>
                  <a:srgbClr val="FFFFFF"/>
                </a:solidFill>
                <a:latin typeface="Aileron Regular Bold"/>
              </a:rPr>
              <a:t>18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408397" y="8256450"/>
            <a:ext cx="960876" cy="643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68"/>
              </a:lnSpc>
            </a:pPr>
            <a:r>
              <a:rPr lang="en-US" sz="3762">
                <a:solidFill>
                  <a:srgbClr val="FFFFFF"/>
                </a:solidFill>
                <a:latin typeface="Aileron Regular Bold"/>
              </a:rPr>
              <a:t>0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408397" y="7347755"/>
            <a:ext cx="960876" cy="643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68"/>
              </a:lnSpc>
            </a:pPr>
            <a:r>
              <a:rPr lang="en-US" sz="3762">
                <a:solidFill>
                  <a:srgbClr val="FFFFFF"/>
                </a:solidFill>
                <a:latin typeface="Aileron Regular"/>
              </a:rPr>
              <a:t>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893963" y="8824128"/>
            <a:ext cx="2942597" cy="433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38"/>
              </a:lnSpc>
            </a:pPr>
            <a:r>
              <a:rPr lang="en-US" sz="2359" spc="117">
                <a:solidFill>
                  <a:srgbClr val="FFFFFF"/>
                </a:solidFill>
                <a:latin typeface="Aileron Regular Bold"/>
              </a:rPr>
              <a:t>Time 2 - Vermelho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178856" y="8824128"/>
            <a:ext cx="2715107" cy="433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38"/>
              </a:lnSpc>
              <a:spcBef>
                <a:spcPct val="0"/>
              </a:spcBef>
            </a:pPr>
            <a:r>
              <a:rPr lang="en-US" sz="2359" spc="117">
                <a:solidFill>
                  <a:srgbClr val="FFFFFF"/>
                </a:solidFill>
                <a:latin typeface="Aileron Regular Bold"/>
              </a:rPr>
              <a:t>Time 2 - Azul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4594489" y="5611349"/>
            <a:ext cx="1314055" cy="3031209"/>
            <a:chOff x="0" y="0"/>
            <a:chExt cx="954050" cy="220076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954050" cy="2200764"/>
            </a:xfrm>
            <a:custGeom>
              <a:avLst/>
              <a:gdLst/>
              <a:ahLst/>
              <a:cxnLst/>
              <a:rect l="l" t="t" r="r" b="b"/>
              <a:pathLst>
                <a:path w="954050" h="2200764">
                  <a:moveTo>
                    <a:pt x="829590" y="2200764"/>
                  </a:moveTo>
                  <a:lnTo>
                    <a:pt x="124460" y="2200764"/>
                  </a:lnTo>
                  <a:cubicBezTo>
                    <a:pt x="55880" y="2200764"/>
                    <a:pt x="0" y="2144884"/>
                    <a:pt x="0" y="207630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29590" y="0"/>
                  </a:lnTo>
                  <a:cubicBezTo>
                    <a:pt x="898170" y="0"/>
                    <a:pt x="954050" y="55880"/>
                    <a:pt x="954050" y="124460"/>
                  </a:cubicBezTo>
                  <a:lnTo>
                    <a:pt x="954050" y="2076304"/>
                  </a:lnTo>
                  <a:cubicBezTo>
                    <a:pt x="954050" y="2144884"/>
                    <a:pt x="898170" y="2200764"/>
                    <a:pt x="829590" y="2200764"/>
                  </a:cubicBezTo>
                  <a:close/>
                </a:path>
              </a:pathLst>
            </a:custGeom>
            <a:solidFill>
              <a:srgbClr val="FF0606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11881254" y="3877905"/>
            <a:ext cx="1310310" cy="4702485"/>
            <a:chOff x="0" y="0"/>
            <a:chExt cx="951331" cy="3414169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951331" cy="3414169"/>
            </a:xfrm>
            <a:custGeom>
              <a:avLst/>
              <a:gdLst/>
              <a:ahLst/>
              <a:cxnLst/>
              <a:rect l="l" t="t" r="r" b="b"/>
              <a:pathLst>
                <a:path w="951331" h="3414169">
                  <a:moveTo>
                    <a:pt x="826871" y="3414169"/>
                  </a:moveTo>
                  <a:lnTo>
                    <a:pt x="124460" y="3414169"/>
                  </a:lnTo>
                  <a:cubicBezTo>
                    <a:pt x="55880" y="3414169"/>
                    <a:pt x="0" y="3358289"/>
                    <a:pt x="0" y="328970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26871" y="0"/>
                  </a:lnTo>
                  <a:cubicBezTo>
                    <a:pt x="895451" y="0"/>
                    <a:pt x="951331" y="55880"/>
                    <a:pt x="951331" y="124460"/>
                  </a:cubicBezTo>
                  <a:lnTo>
                    <a:pt x="951331" y="3289709"/>
                  </a:lnTo>
                  <a:cubicBezTo>
                    <a:pt x="951331" y="3358289"/>
                    <a:pt x="895451" y="3414169"/>
                    <a:pt x="826871" y="3414169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</p:grpSp>
      <p:sp>
        <p:nvSpPr>
          <p:cNvPr id="35" name="TextBox 35"/>
          <p:cNvSpPr txBox="1"/>
          <p:nvPr/>
        </p:nvSpPr>
        <p:spPr>
          <a:xfrm>
            <a:off x="5408397" y="3517954"/>
            <a:ext cx="960876" cy="643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68"/>
              </a:lnSpc>
            </a:pPr>
            <a:r>
              <a:rPr lang="en-US" sz="3762">
                <a:solidFill>
                  <a:srgbClr val="FFFFFF"/>
                </a:solidFill>
                <a:latin typeface="Aileron Regular"/>
              </a:rPr>
              <a:t>20</a:t>
            </a:r>
          </a:p>
        </p:txBody>
      </p:sp>
      <p:sp>
        <p:nvSpPr>
          <p:cNvPr id="36" name="AutoShape 36"/>
          <p:cNvSpPr/>
          <p:nvPr/>
        </p:nvSpPr>
        <p:spPr>
          <a:xfrm rot="9547">
            <a:off x="6403995" y="2838384"/>
            <a:ext cx="1020534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TextBox 37"/>
          <p:cNvSpPr txBox="1"/>
          <p:nvPr/>
        </p:nvSpPr>
        <p:spPr>
          <a:xfrm>
            <a:off x="5442888" y="2448662"/>
            <a:ext cx="960876" cy="643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68"/>
              </a:lnSpc>
            </a:pPr>
            <a:r>
              <a:rPr lang="en-US" sz="3762">
                <a:solidFill>
                  <a:srgbClr val="FFFFFF"/>
                </a:solidFill>
                <a:latin typeface="Aileron Regular"/>
              </a:rPr>
              <a:t>21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019061" y="489285"/>
            <a:ext cx="9590313" cy="601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77"/>
              </a:lnSpc>
            </a:pPr>
            <a:r>
              <a:rPr lang="en-US" sz="4199" spc="251">
                <a:solidFill>
                  <a:srgbClr val="F5F4F1"/>
                </a:solidFill>
                <a:latin typeface="Aileron Regular Bold Italics"/>
              </a:rPr>
              <a:t>QUAL TIMES TEVE MAIS ABATES 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14594489" y="2823547"/>
            <a:ext cx="1314055" cy="3592116"/>
            <a:chOff x="0" y="0"/>
            <a:chExt cx="954050" cy="2608002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954050" cy="2608002"/>
            </a:xfrm>
            <a:custGeom>
              <a:avLst/>
              <a:gdLst/>
              <a:ahLst/>
              <a:cxnLst/>
              <a:rect l="l" t="t" r="r" b="b"/>
              <a:pathLst>
                <a:path w="954050" h="2608002">
                  <a:moveTo>
                    <a:pt x="829590" y="2608002"/>
                  </a:moveTo>
                  <a:lnTo>
                    <a:pt x="124460" y="2608002"/>
                  </a:lnTo>
                  <a:cubicBezTo>
                    <a:pt x="55880" y="2608002"/>
                    <a:pt x="0" y="2552122"/>
                    <a:pt x="0" y="248354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29590" y="0"/>
                  </a:lnTo>
                  <a:cubicBezTo>
                    <a:pt x="898170" y="0"/>
                    <a:pt x="954050" y="55880"/>
                    <a:pt x="954050" y="124460"/>
                  </a:cubicBezTo>
                  <a:lnTo>
                    <a:pt x="954050" y="2483542"/>
                  </a:lnTo>
                  <a:cubicBezTo>
                    <a:pt x="954050" y="2552122"/>
                    <a:pt x="898170" y="2608002"/>
                    <a:pt x="829590" y="2608002"/>
                  </a:cubicBezTo>
                  <a:close/>
                </a:path>
              </a:pathLst>
            </a:custGeom>
            <a:solidFill>
              <a:srgbClr val="F12B2B"/>
            </a:solidFill>
          </p:spPr>
        </p:sp>
      </p:grpSp>
      <p:grpSp>
        <p:nvGrpSpPr>
          <p:cNvPr id="41" name="Group 41"/>
          <p:cNvGrpSpPr/>
          <p:nvPr/>
        </p:nvGrpSpPr>
        <p:grpSpPr>
          <a:xfrm>
            <a:off x="11881254" y="3877905"/>
            <a:ext cx="1310310" cy="2658189"/>
            <a:chOff x="0" y="0"/>
            <a:chExt cx="951331" cy="1929938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951331" cy="1929938"/>
            </a:xfrm>
            <a:custGeom>
              <a:avLst/>
              <a:gdLst/>
              <a:ahLst/>
              <a:cxnLst/>
              <a:rect l="l" t="t" r="r" b="b"/>
              <a:pathLst>
                <a:path w="951331" h="1929938">
                  <a:moveTo>
                    <a:pt x="826871" y="1929938"/>
                  </a:moveTo>
                  <a:lnTo>
                    <a:pt x="124460" y="1929938"/>
                  </a:lnTo>
                  <a:cubicBezTo>
                    <a:pt x="55880" y="1929938"/>
                    <a:pt x="0" y="1874058"/>
                    <a:pt x="0" y="180547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26871" y="0"/>
                  </a:lnTo>
                  <a:cubicBezTo>
                    <a:pt x="895451" y="0"/>
                    <a:pt x="951331" y="55880"/>
                    <a:pt x="951331" y="124460"/>
                  </a:cubicBezTo>
                  <a:lnTo>
                    <a:pt x="951331" y="1805479"/>
                  </a:lnTo>
                  <a:cubicBezTo>
                    <a:pt x="951331" y="1874058"/>
                    <a:pt x="895451" y="1929938"/>
                    <a:pt x="826871" y="1929938"/>
                  </a:cubicBezTo>
                  <a:close/>
                </a:path>
              </a:pathLst>
            </a:custGeom>
            <a:solidFill>
              <a:srgbClr val="00B1CB"/>
            </a:solidFill>
          </p:spPr>
        </p:sp>
      </p:grpSp>
      <p:grpSp>
        <p:nvGrpSpPr>
          <p:cNvPr id="43" name="Group 43"/>
          <p:cNvGrpSpPr/>
          <p:nvPr/>
        </p:nvGrpSpPr>
        <p:grpSpPr>
          <a:xfrm>
            <a:off x="6980734" y="4865026"/>
            <a:ext cx="1310310" cy="1550637"/>
            <a:chOff x="0" y="0"/>
            <a:chExt cx="951331" cy="1125817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951331" cy="1125817"/>
            </a:xfrm>
            <a:custGeom>
              <a:avLst/>
              <a:gdLst/>
              <a:ahLst/>
              <a:cxnLst/>
              <a:rect l="l" t="t" r="r" b="b"/>
              <a:pathLst>
                <a:path w="951331" h="1125817">
                  <a:moveTo>
                    <a:pt x="826871" y="1125817"/>
                  </a:moveTo>
                  <a:lnTo>
                    <a:pt x="124460" y="1125817"/>
                  </a:lnTo>
                  <a:cubicBezTo>
                    <a:pt x="55880" y="1125817"/>
                    <a:pt x="0" y="1069937"/>
                    <a:pt x="0" y="10013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26871" y="0"/>
                  </a:lnTo>
                  <a:cubicBezTo>
                    <a:pt x="895451" y="0"/>
                    <a:pt x="951331" y="55880"/>
                    <a:pt x="951331" y="124460"/>
                  </a:cubicBezTo>
                  <a:lnTo>
                    <a:pt x="951331" y="1001357"/>
                  </a:lnTo>
                  <a:cubicBezTo>
                    <a:pt x="951331" y="1069937"/>
                    <a:pt x="895451" y="1125817"/>
                    <a:pt x="826871" y="1125817"/>
                  </a:cubicBezTo>
                  <a:close/>
                </a:path>
              </a:pathLst>
            </a:custGeom>
            <a:solidFill>
              <a:srgbClr val="00B1CB"/>
            </a:solidFill>
          </p:spPr>
        </p:sp>
      </p:grpSp>
      <p:grpSp>
        <p:nvGrpSpPr>
          <p:cNvPr id="45" name="Group 45"/>
          <p:cNvGrpSpPr/>
          <p:nvPr/>
        </p:nvGrpSpPr>
        <p:grpSpPr>
          <a:xfrm>
            <a:off x="9339009" y="6787787"/>
            <a:ext cx="1314055" cy="985956"/>
            <a:chOff x="0" y="0"/>
            <a:chExt cx="954050" cy="715838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954050" cy="715839"/>
            </a:xfrm>
            <a:custGeom>
              <a:avLst/>
              <a:gdLst/>
              <a:ahLst/>
              <a:cxnLst/>
              <a:rect l="l" t="t" r="r" b="b"/>
              <a:pathLst>
                <a:path w="954050" h="715839">
                  <a:moveTo>
                    <a:pt x="829590" y="715838"/>
                  </a:moveTo>
                  <a:lnTo>
                    <a:pt x="124460" y="715838"/>
                  </a:lnTo>
                  <a:cubicBezTo>
                    <a:pt x="55880" y="715838"/>
                    <a:pt x="0" y="659958"/>
                    <a:pt x="0" y="59137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29590" y="0"/>
                  </a:lnTo>
                  <a:cubicBezTo>
                    <a:pt x="898170" y="0"/>
                    <a:pt x="954050" y="55880"/>
                    <a:pt x="954050" y="124460"/>
                  </a:cubicBezTo>
                  <a:lnTo>
                    <a:pt x="954050" y="591379"/>
                  </a:lnTo>
                  <a:cubicBezTo>
                    <a:pt x="954050" y="659959"/>
                    <a:pt x="898170" y="715839"/>
                    <a:pt x="829590" y="715839"/>
                  </a:cubicBezTo>
                  <a:close/>
                </a:path>
              </a:pathLst>
            </a:custGeom>
            <a:solidFill>
              <a:srgbClr val="F12B2B"/>
            </a:solidFill>
          </p:spPr>
        </p:sp>
      </p:grpSp>
      <p:sp>
        <p:nvSpPr>
          <p:cNvPr id="47" name="TextBox 47"/>
          <p:cNvSpPr txBox="1"/>
          <p:nvPr/>
        </p:nvSpPr>
        <p:spPr>
          <a:xfrm>
            <a:off x="5408397" y="6459894"/>
            <a:ext cx="960876" cy="643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68"/>
              </a:lnSpc>
            </a:pPr>
            <a:r>
              <a:rPr lang="en-US" sz="3762">
                <a:solidFill>
                  <a:srgbClr val="FFFFFF"/>
                </a:solidFill>
                <a:latin typeface="Aileron Regular Bold"/>
              </a:rPr>
              <a:t>4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5408397" y="5503726"/>
            <a:ext cx="960876" cy="643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68"/>
              </a:lnSpc>
            </a:pPr>
            <a:r>
              <a:rPr lang="en-US" sz="3762">
                <a:solidFill>
                  <a:srgbClr val="FFFFFF"/>
                </a:solidFill>
                <a:latin typeface="Aileron Regular"/>
              </a:rPr>
              <a:t>15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039" b="503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17466" y="9395784"/>
            <a:ext cx="1158581" cy="89121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59932" y="9395784"/>
            <a:ext cx="1158581" cy="89121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51" y="9395784"/>
            <a:ext cx="1158581" cy="89121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476047" y="9395784"/>
            <a:ext cx="1158581" cy="89121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49697" y="9395784"/>
            <a:ext cx="1158581" cy="89121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792162" y="9395784"/>
            <a:ext cx="1158581" cy="89121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633582" y="9395784"/>
            <a:ext cx="1158581" cy="89121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08277" y="9395784"/>
            <a:ext cx="1158581" cy="89121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578731" y="9395784"/>
            <a:ext cx="1158581" cy="89121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425438" y="9395784"/>
            <a:ext cx="1158581" cy="89121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266858" y="9395784"/>
            <a:ext cx="1158581" cy="89121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890604" y="9395784"/>
            <a:ext cx="1158581" cy="89121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739433" y="9395784"/>
            <a:ext cx="1158581" cy="891216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049185" y="9395784"/>
            <a:ext cx="1158581" cy="891216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492453" y="1662153"/>
            <a:ext cx="13052139" cy="7540900"/>
            <a:chOff x="0" y="0"/>
            <a:chExt cx="3437601" cy="19860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437601" cy="1986081"/>
            </a:xfrm>
            <a:custGeom>
              <a:avLst/>
              <a:gdLst/>
              <a:ahLst/>
              <a:cxnLst/>
              <a:rect l="l" t="t" r="r" b="b"/>
              <a:pathLst>
                <a:path w="3437601" h="1986081">
                  <a:moveTo>
                    <a:pt x="31437" y="0"/>
                  </a:moveTo>
                  <a:lnTo>
                    <a:pt x="3406163" y="0"/>
                  </a:lnTo>
                  <a:cubicBezTo>
                    <a:pt x="3414501" y="0"/>
                    <a:pt x="3422497" y="3312"/>
                    <a:pt x="3428393" y="9208"/>
                  </a:cubicBezTo>
                  <a:cubicBezTo>
                    <a:pt x="3434288" y="15103"/>
                    <a:pt x="3437601" y="23099"/>
                    <a:pt x="3437601" y="31437"/>
                  </a:cubicBezTo>
                  <a:lnTo>
                    <a:pt x="3437601" y="1954644"/>
                  </a:lnTo>
                  <a:cubicBezTo>
                    <a:pt x="3437601" y="1972006"/>
                    <a:pt x="3423526" y="1986081"/>
                    <a:pt x="3406163" y="1986081"/>
                  </a:cubicBezTo>
                  <a:lnTo>
                    <a:pt x="31437" y="1986081"/>
                  </a:lnTo>
                  <a:cubicBezTo>
                    <a:pt x="14075" y="1986081"/>
                    <a:pt x="0" y="1972006"/>
                    <a:pt x="0" y="1954644"/>
                  </a:cubicBezTo>
                  <a:lnTo>
                    <a:pt x="0" y="31437"/>
                  </a:lnTo>
                  <a:cubicBezTo>
                    <a:pt x="0" y="14075"/>
                    <a:pt x="14075" y="0"/>
                    <a:pt x="3143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FBD177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48"/>
                </a:lnSpc>
              </a:pPr>
              <a:endParaRPr/>
            </a:p>
            <a:p>
              <a:pPr algn="ctr">
                <a:lnSpc>
                  <a:spcPts val="3348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38465" y="1854884"/>
            <a:ext cx="13052139" cy="7540900"/>
            <a:chOff x="0" y="0"/>
            <a:chExt cx="3437601" cy="198608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437601" cy="1986081"/>
            </a:xfrm>
            <a:custGeom>
              <a:avLst/>
              <a:gdLst/>
              <a:ahLst/>
              <a:cxnLst/>
              <a:rect l="l" t="t" r="r" b="b"/>
              <a:pathLst>
                <a:path w="3437601" h="1986081">
                  <a:moveTo>
                    <a:pt x="31437" y="0"/>
                  </a:moveTo>
                  <a:lnTo>
                    <a:pt x="3406163" y="0"/>
                  </a:lnTo>
                  <a:cubicBezTo>
                    <a:pt x="3414501" y="0"/>
                    <a:pt x="3422497" y="3312"/>
                    <a:pt x="3428393" y="9208"/>
                  </a:cubicBezTo>
                  <a:cubicBezTo>
                    <a:pt x="3434288" y="15103"/>
                    <a:pt x="3437601" y="23099"/>
                    <a:pt x="3437601" y="31437"/>
                  </a:cubicBezTo>
                  <a:lnTo>
                    <a:pt x="3437601" y="1954644"/>
                  </a:lnTo>
                  <a:cubicBezTo>
                    <a:pt x="3437601" y="1972006"/>
                    <a:pt x="3423526" y="1986081"/>
                    <a:pt x="3406163" y="1986081"/>
                  </a:cubicBezTo>
                  <a:lnTo>
                    <a:pt x="31437" y="1986081"/>
                  </a:lnTo>
                  <a:cubicBezTo>
                    <a:pt x="14075" y="1986081"/>
                    <a:pt x="0" y="1972006"/>
                    <a:pt x="0" y="1954644"/>
                  </a:cubicBezTo>
                  <a:lnTo>
                    <a:pt x="0" y="31437"/>
                  </a:lnTo>
                  <a:cubicBezTo>
                    <a:pt x="0" y="14075"/>
                    <a:pt x="14075" y="0"/>
                    <a:pt x="3143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00B1CB"/>
              </a:solidFill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48"/>
                </a:lnSpc>
              </a:pPr>
              <a:endParaRPr/>
            </a:p>
            <a:p>
              <a:pPr algn="ctr">
                <a:lnSpc>
                  <a:spcPts val="3348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825537" y="976638"/>
            <a:ext cx="11724061" cy="104124"/>
            <a:chOff x="0" y="0"/>
            <a:chExt cx="15632082" cy="138832"/>
          </a:xfrm>
        </p:grpSpPr>
        <p:sp>
          <p:nvSpPr>
            <p:cNvPr id="24" name="AutoShape 24"/>
            <p:cNvSpPr/>
            <p:nvPr/>
          </p:nvSpPr>
          <p:spPr>
            <a:xfrm>
              <a:off x="126800" y="69416"/>
              <a:ext cx="15505282" cy="0"/>
            </a:xfrm>
            <a:prstGeom prst="line">
              <a:avLst/>
            </a:prstGeom>
            <a:ln w="69416" cap="flat">
              <a:solidFill>
                <a:srgbClr val="00B1CB"/>
              </a:solidFill>
              <a:prstDash val="solid"/>
              <a:headEnd type="oval" w="lg" len="lg"/>
              <a:tailEnd type="oval" w="lg" len="lg"/>
            </a:ln>
          </p:spPr>
        </p:sp>
        <p:sp>
          <p:nvSpPr>
            <p:cNvPr id="25" name="AutoShape 25"/>
            <p:cNvSpPr/>
            <p:nvPr/>
          </p:nvSpPr>
          <p:spPr>
            <a:xfrm>
              <a:off x="0" y="0"/>
              <a:ext cx="15505282" cy="0"/>
            </a:xfrm>
            <a:prstGeom prst="line">
              <a:avLst/>
            </a:prstGeom>
            <a:ln w="69416" cap="flat">
              <a:solidFill>
                <a:srgbClr val="EFB343"/>
              </a:solidFill>
              <a:prstDash val="solid"/>
              <a:headEnd type="oval" w="lg" len="lg"/>
              <a:tailEnd type="oval" w="lg" len="lg"/>
            </a:ln>
          </p:spPr>
        </p:sp>
      </p:grpSp>
      <p:grpSp>
        <p:nvGrpSpPr>
          <p:cNvPr id="26" name="Group 26"/>
          <p:cNvGrpSpPr/>
          <p:nvPr/>
        </p:nvGrpSpPr>
        <p:grpSpPr>
          <a:xfrm>
            <a:off x="2318512" y="2313842"/>
            <a:ext cx="8948013" cy="6628392"/>
            <a:chOff x="0" y="0"/>
            <a:chExt cx="11930684" cy="8837856"/>
          </a:xfrm>
        </p:grpSpPr>
        <p:grpSp>
          <p:nvGrpSpPr>
            <p:cNvPr id="27" name="Group 27"/>
            <p:cNvGrpSpPr>
              <a:grpSpLocks noChangeAspect="1"/>
            </p:cNvGrpSpPr>
            <p:nvPr/>
          </p:nvGrpSpPr>
          <p:grpSpPr>
            <a:xfrm>
              <a:off x="3683506" y="0"/>
              <a:ext cx="8151237" cy="8289328"/>
              <a:chOff x="0" y="0"/>
              <a:chExt cx="10115630" cy="10287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-6350" y="0"/>
                <a:ext cx="10128330" cy="10287000"/>
              </a:xfrm>
              <a:custGeom>
                <a:avLst/>
                <a:gdLst/>
                <a:ahLst/>
                <a:cxnLst/>
                <a:rect l="l" t="t" r="r" b="b"/>
                <a:pathLst>
                  <a:path w="10128330" h="10287000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10287000"/>
                    </a:lnTo>
                    <a:lnTo>
                      <a:pt x="0" y="10287000"/>
                    </a:lnTo>
                    <a:close/>
                    <a:moveTo>
                      <a:pt x="3371877" y="0"/>
                    </a:moveTo>
                    <a:lnTo>
                      <a:pt x="3384577" y="0"/>
                    </a:lnTo>
                    <a:lnTo>
                      <a:pt x="3384577" y="10287000"/>
                    </a:lnTo>
                    <a:lnTo>
                      <a:pt x="3371877" y="10287000"/>
                    </a:lnTo>
                    <a:close/>
                    <a:moveTo>
                      <a:pt x="6743753" y="0"/>
                    </a:moveTo>
                    <a:lnTo>
                      <a:pt x="6756453" y="0"/>
                    </a:lnTo>
                    <a:lnTo>
                      <a:pt x="6756453" y="10287000"/>
                    </a:lnTo>
                    <a:lnTo>
                      <a:pt x="6743753" y="10287000"/>
                    </a:lnTo>
                    <a:close/>
                    <a:moveTo>
                      <a:pt x="10115630" y="0"/>
                    </a:moveTo>
                    <a:lnTo>
                      <a:pt x="10128330" y="0"/>
                    </a:lnTo>
                    <a:lnTo>
                      <a:pt x="10128330" y="10287000"/>
                    </a:lnTo>
                    <a:lnTo>
                      <a:pt x="10115630" y="102870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</p:grpSp>
        <p:sp>
          <p:nvSpPr>
            <p:cNvPr id="29" name="TextBox 29"/>
            <p:cNvSpPr txBox="1"/>
            <p:nvPr/>
          </p:nvSpPr>
          <p:spPr>
            <a:xfrm>
              <a:off x="3587565" y="8405442"/>
              <a:ext cx="191883" cy="4324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7"/>
                </a:lnSpc>
              </a:pPr>
              <a:r>
                <a:rPr lang="en-US" sz="1933">
                  <a:solidFill>
                    <a:srgbClr val="FFFFFF"/>
                  </a:solidFill>
                  <a:latin typeface="Open Sans Extra Bold"/>
                </a:rPr>
                <a:t>0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6304644" y="8405442"/>
              <a:ext cx="191883" cy="4324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7"/>
                </a:lnSpc>
              </a:pPr>
              <a:r>
                <a:rPr lang="en-US" sz="1933">
                  <a:solidFill>
                    <a:srgbClr val="FFFFFF"/>
                  </a:solidFill>
                  <a:latin typeface="Open Sans Extra Bold"/>
                </a:rPr>
                <a:t>2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9021722" y="8405442"/>
              <a:ext cx="191883" cy="4324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7"/>
                </a:lnSpc>
              </a:pPr>
              <a:r>
                <a:rPr lang="en-US" sz="1933">
                  <a:solidFill>
                    <a:srgbClr val="FFFFFF"/>
                  </a:solidFill>
                  <a:latin typeface="Open Sans Extra Bold"/>
                </a:rPr>
                <a:t>4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1738801" y="8405442"/>
              <a:ext cx="191883" cy="4324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7"/>
                </a:lnSpc>
              </a:pPr>
              <a:r>
                <a:rPr lang="en-US" sz="1933">
                  <a:solidFill>
                    <a:srgbClr val="FFFFFF"/>
                  </a:solidFill>
                  <a:latin typeface="Open Sans Extra Bold"/>
                </a:rPr>
                <a:t>6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833090" y="718434"/>
              <a:ext cx="2686676" cy="4324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07"/>
                </a:lnSpc>
              </a:pPr>
              <a:r>
                <a:rPr lang="en-US" sz="1933">
                  <a:solidFill>
                    <a:srgbClr val="FFFFFF"/>
                  </a:solidFill>
                  <a:latin typeface="Open Sans Extra Bold"/>
                </a:rPr>
                <a:t>Partida 1 - Azul  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2842574"/>
              <a:ext cx="3519766" cy="4324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07"/>
                </a:lnSpc>
              </a:pPr>
              <a:r>
                <a:rPr lang="en-US" sz="1933">
                  <a:solidFill>
                    <a:srgbClr val="FFFFFF"/>
                  </a:solidFill>
                  <a:latin typeface="Open Sans Extra Bold"/>
                </a:rPr>
                <a:t>Partida 1 - Vermelho 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918158" y="4966715"/>
              <a:ext cx="2601608" cy="4324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07"/>
                </a:lnSpc>
              </a:pPr>
              <a:r>
                <a:rPr lang="en-US" sz="1933">
                  <a:solidFill>
                    <a:srgbClr val="FFFFFF"/>
                  </a:solidFill>
                  <a:latin typeface="Open Sans Extra Bold"/>
                </a:rPr>
                <a:t>Partida 2 - Azul 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7090855"/>
              <a:ext cx="3519766" cy="4324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07"/>
                </a:lnSpc>
              </a:pPr>
              <a:r>
                <a:rPr lang="en-US" sz="1933">
                  <a:solidFill>
                    <a:srgbClr val="FFFFFF"/>
                  </a:solidFill>
                  <a:latin typeface="Open Sans Extra Bold"/>
                </a:rPr>
                <a:t>Partida 2 - Vermelho </a:t>
              </a:r>
            </a:p>
          </p:txBody>
        </p:sp>
        <p:grpSp>
          <p:nvGrpSpPr>
            <p:cNvPr id="37" name="Group 37"/>
            <p:cNvGrpSpPr>
              <a:grpSpLocks noChangeAspect="1"/>
            </p:cNvGrpSpPr>
            <p:nvPr/>
          </p:nvGrpSpPr>
          <p:grpSpPr>
            <a:xfrm>
              <a:off x="3683506" y="0"/>
              <a:ext cx="8156353" cy="8289328"/>
              <a:chOff x="0" y="0"/>
              <a:chExt cx="10121980" cy="102870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10121980" cy="2378869"/>
              </a:xfrm>
              <a:custGeom>
                <a:avLst/>
                <a:gdLst/>
                <a:ahLst/>
                <a:cxnLst/>
                <a:rect l="l" t="t" r="r" b="b"/>
                <a:pathLst>
                  <a:path w="10121980" h="2378869">
                    <a:moveTo>
                      <a:pt x="0" y="0"/>
                    </a:moveTo>
                    <a:lnTo>
                      <a:pt x="9931671" y="0"/>
                    </a:lnTo>
                    <a:cubicBezTo>
                      <a:pt x="10036776" y="0"/>
                      <a:pt x="10121980" y="85205"/>
                      <a:pt x="10121980" y="190309"/>
                    </a:cubicBezTo>
                    <a:lnTo>
                      <a:pt x="10121980" y="2188559"/>
                    </a:lnTo>
                    <a:cubicBezTo>
                      <a:pt x="10121980" y="2293664"/>
                      <a:pt x="10036776" y="2378869"/>
                      <a:pt x="9931671" y="2378869"/>
                    </a:cubicBezTo>
                    <a:lnTo>
                      <a:pt x="0" y="2378869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6CE5E8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0" y="5272088"/>
                <a:ext cx="3378227" cy="2378869"/>
              </a:xfrm>
              <a:custGeom>
                <a:avLst/>
                <a:gdLst/>
                <a:ahLst/>
                <a:cxnLst/>
                <a:rect l="l" t="t" r="r" b="b"/>
                <a:pathLst>
                  <a:path w="3378227" h="2378869">
                    <a:moveTo>
                      <a:pt x="0" y="0"/>
                    </a:moveTo>
                    <a:lnTo>
                      <a:pt x="3187917" y="0"/>
                    </a:lnTo>
                    <a:cubicBezTo>
                      <a:pt x="3293022" y="0"/>
                      <a:pt x="3378227" y="85204"/>
                      <a:pt x="3378227" y="190309"/>
                    </a:cubicBezTo>
                    <a:lnTo>
                      <a:pt x="3378227" y="2188559"/>
                    </a:lnTo>
                    <a:cubicBezTo>
                      <a:pt x="3378227" y="2293664"/>
                      <a:pt x="3293022" y="2378868"/>
                      <a:pt x="3187917" y="2378868"/>
                    </a:cubicBezTo>
                    <a:lnTo>
                      <a:pt x="0" y="2378868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41" name="Freeform 41"/>
              <p:cNvSpPr/>
              <p:nvPr/>
            </p:nvSpPr>
            <p:spPr>
              <a:xfrm>
                <a:off x="0" y="7908131"/>
                <a:ext cx="8436042" cy="2378869"/>
              </a:xfrm>
              <a:custGeom>
                <a:avLst/>
                <a:gdLst/>
                <a:ahLst/>
                <a:cxnLst/>
                <a:rect l="l" t="t" r="r" b="b"/>
                <a:pathLst>
                  <a:path w="8436042" h="2378869">
                    <a:moveTo>
                      <a:pt x="0" y="0"/>
                    </a:moveTo>
                    <a:lnTo>
                      <a:pt x="8245732" y="0"/>
                    </a:lnTo>
                    <a:cubicBezTo>
                      <a:pt x="8350838" y="0"/>
                      <a:pt x="8436042" y="85204"/>
                      <a:pt x="8436042" y="190310"/>
                    </a:cubicBezTo>
                    <a:lnTo>
                      <a:pt x="8436042" y="2188560"/>
                    </a:lnTo>
                    <a:cubicBezTo>
                      <a:pt x="8436042" y="2293665"/>
                      <a:pt x="8350838" y="2378869"/>
                      <a:pt x="8245732" y="2378869"/>
                    </a:cubicBezTo>
                    <a:lnTo>
                      <a:pt x="0" y="2378869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</p:grpSp>
      </p:grpSp>
      <p:grpSp>
        <p:nvGrpSpPr>
          <p:cNvPr id="42" name="Group 42"/>
          <p:cNvGrpSpPr/>
          <p:nvPr/>
        </p:nvGrpSpPr>
        <p:grpSpPr>
          <a:xfrm rot="-5400000">
            <a:off x="4722048" y="5725889"/>
            <a:ext cx="1474058" cy="967628"/>
            <a:chOff x="0" y="0"/>
            <a:chExt cx="1129963" cy="741751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129963" cy="741751"/>
            </a:xfrm>
            <a:custGeom>
              <a:avLst/>
              <a:gdLst/>
              <a:ahLst/>
              <a:cxnLst/>
              <a:rect l="l" t="t" r="r" b="b"/>
              <a:pathLst>
                <a:path w="1129963" h="741751">
                  <a:moveTo>
                    <a:pt x="1005503" y="741751"/>
                  </a:moveTo>
                  <a:lnTo>
                    <a:pt x="124460" y="741751"/>
                  </a:lnTo>
                  <a:cubicBezTo>
                    <a:pt x="55880" y="741751"/>
                    <a:pt x="0" y="685871"/>
                    <a:pt x="0" y="61729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05503" y="0"/>
                  </a:lnTo>
                  <a:cubicBezTo>
                    <a:pt x="1074083" y="0"/>
                    <a:pt x="1129963" y="55880"/>
                    <a:pt x="1129963" y="124460"/>
                  </a:cubicBezTo>
                  <a:lnTo>
                    <a:pt x="1129963" y="617291"/>
                  </a:lnTo>
                  <a:cubicBezTo>
                    <a:pt x="1129963" y="685871"/>
                    <a:pt x="1074083" y="741751"/>
                    <a:pt x="1005503" y="741751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8510044" y="2313842"/>
            <a:ext cx="2756482" cy="1468649"/>
            <a:chOff x="0" y="0"/>
            <a:chExt cx="2113025" cy="1125817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113025" cy="1125817"/>
            </a:xfrm>
            <a:custGeom>
              <a:avLst/>
              <a:gdLst/>
              <a:ahLst/>
              <a:cxnLst/>
              <a:rect l="l" t="t" r="r" b="b"/>
              <a:pathLst>
                <a:path w="2113025" h="1125817">
                  <a:moveTo>
                    <a:pt x="1988565" y="1125817"/>
                  </a:moveTo>
                  <a:lnTo>
                    <a:pt x="124460" y="1125817"/>
                  </a:lnTo>
                  <a:cubicBezTo>
                    <a:pt x="55880" y="1125817"/>
                    <a:pt x="0" y="1069937"/>
                    <a:pt x="0" y="10013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88565" y="0"/>
                  </a:lnTo>
                  <a:cubicBezTo>
                    <a:pt x="2057145" y="0"/>
                    <a:pt x="2113025" y="55880"/>
                    <a:pt x="2113025" y="124460"/>
                  </a:cubicBezTo>
                  <a:lnTo>
                    <a:pt x="2113025" y="1001357"/>
                  </a:lnTo>
                  <a:cubicBezTo>
                    <a:pt x="2113025" y="1069937"/>
                    <a:pt x="2057145" y="1125817"/>
                    <a:pt x="1988565" y="1125817"/>
                  </a:cubicBezTo>
                  <a:close/>
                </a:path>
              </a:pathLst>
            </a:custGeom>
            <a:solidFill>
              <a:srgbClr val="00B1CB"/>
            </a:solidFill>
          </p:spPr>
        </p:sp>
      </p:grpSp>
      <p:grpSp>
        <p:nvGrpSpPr>
          <p:cNvPr id="46" name="Group 46"/>
          <p:cNvGrpSpPr/>
          <p:nvPr/>
        </p:nvGrpSpPr>
        <p:grpSpPr>
          <a:xfrm>
            <a:off x="5753562" y="5478083"/>
            <a:ext cx="1435986" cy="1468649"/>
            <a:chOff x="0" y="0"/>
            <a:chExt cx="1100778" cy="1125817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100778" cy="1125817"/>
            </a:xfrm>
            <a:custGeom>
              <a:avLst/>
              <a:gdLst/>
              <a:ahLst/>
              <a:cxnLst/>
              <a:rect l="l" t="t" r="r" b="b"/>
              <a:pathLst>
                <a:path w="1100778" h="1125817">
                  <a:moveTo>
                    <a:pt x="976318" y="1125817"/>
                  </a:moveTo>
                  <a:lnTo>
                    <a:pt x="124460" y="1125817"/>
                  </a:lnTo>
                  <a:cubicBezTo>
                    <a:pt x="55880" y="1125817"/>
                    <a:pt x="0" y="1069937"/>
                    <a:pt x="0" y="10013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76319" y="0"/>
                  </a:lnTo>
                  <a:cubicBezTo>
                    <a:pt x="1044899" y="0"/>
                    <a:pt x="1100778" y="55880"/>
                    <a:pt x="1100778" y="124460"/>
                  </a:cubicBezTo>
                  <a:lnTo>
                    <a:pt x="1100778" y="1001357"/>
                  </a:lnTo>
                  <a:cubicBezTo>
                    <a:pt x="1100778" y="1069937"/>
                    <a:pt x="1044899" y="1125817"/>
                    <a:pt x="976319" y="1125817"/>
                  </a:cubicBezTo>
                  <a:close/>
                </a:path>
              </a:pathLst>
            </a:custGeom>
            <a:solidFill>
              <a:srgbClr val="00B1CB"/>
            </a:solidFill>
          </p:spPr>
        </p:sp>
      </p:grpSp>
      <p:grpSp>
        <p:nvGrpSpPr>
          <p:cNvPr id="48" name="Group 48"/>
          <p:cNvGrpSpPr/>
          <p:nvPr/>
        </p:nvGrpSpPr>
        <p:grpSpPr>
          <a:xfrm rot="-5400000">
            <a:off x="6055490" y="1228207"/>
            <a:ext cx="1474058" cy="3634511"/>
            <a:chOff x="0" y="0"/>
            <a:chExt cx="1129963" cy="2786093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129963" cy="2786093"/>
            </a:xfrm>
            <a:custGeom>
              <a:avLst/>
              <a:gdLst/>
              <a:ahLst/>
              <a:cxnLst/>
              <a:rect l="l" t="t" r="r" b="b"/>
              <a:pathLst>
                <a:path w="1129963" h="2786093">
                  <a:moveTo>
                    <a:pt x="1005503" y="2786093"/>
                  </a:moveTo>
                  <a:lnTo>
                    <a:pt x="124460" y="2786093"/>
                  </a:lnTo>
                  <a:cubicBezTo>
                    <a:pt x="55880" y="2786093"/>
                    <a:pt x="0" y="2730213"/>
                    <a:pt x="0" y="266163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05503" y="0"/>
                  </a:lnTo>
                  <a:cubicBezTo>
                    <a:pt x="1074083" y="0"/>
                    <a:pt x="1129963" y="55880"/>
                    <a:pt x="1129963" y="124460"/>
                  </a:cubicBezTo>
                  <a:lnTo>
                    <a:pt x="1129963" y="2661633"/>
                  </a:lnTo>
                  <a:cubicBezTo>
                    <a:pt x="1129963" y="2730213"/>
                    <a:pt x="1074083" y="2786093"/>
                    <a:pt x="1005503" y="2786093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50" name="Group 50"/>
          <p:cNvGrpSpPr/>
          <p:nvPr/>
        </p:nvGrpSpPr>
        <p:grpSpPr>
          <a:xfrm>
            <a:off x="4975263" y="7077314"/>
            <a:ext cx="2979345" cy="1461393"/>
            <a:chOff x="0" y="0"/>
            <a:chExt cx="2283865" cy="1120254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2283865" cy="1120254"/>
            </a:xfrm>
            <a:custGeom>
              <a:avLst/>
              <a:gdLst/>
              <a:ahLst/>
              <a:cxnLst/>
              <a:rect l="l" t="t" r="r" b="b"/>
              <a:pathLst>
                <a:path w="2283865" h="1120254">
                  <a:moveTo>
                    <a:pt x="2159405" y="1120254"/>
                  </a:moveTo>
                  <a:lnTo>
                    <a:pt x="124460" y="1120254"/>
                  </a:lnTo>
                  <a:cubicBezTo>
                    <a:pt x="55880" y="1120254"/>
                    <a:pt x="0" y="1064374"/>
                    <a:pt x="0" y="9957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59405" y="0"/>
                  </a:lnTo>
                  <a:cubicBezTo>
                    <a:pt x="2227985" y="0"/>
                    <a:pt x="2283865" y="55880"/>
                    <a:pt x="2283865" y="124460"/>
                  </a:cubicBezTo>
                  <a:lnTo>
                    <a:pt x="2283865" y="995794"/>
                  </a:lnTo>
                  <a:cubicBezTo>
                    <a:pt x="2283865" y="1064374"/>
                    <a:pt x="2227985" y="1120254"/>
                    <a:pt x="2159405" y="1120254"/>
                  </a:cubicBezTo>
                  <a:close/>
                </a:path>
              </a:pathLst>
            </a:custGeom>
            <a:solidFill>
              <a:srgbClr val="FF0606"/>
            </a:solidFill>
          </p:spPr>
        </p:sp>
      </p:grpSp>
      <p:sp>
        <p:nvSpPr>
          <p:cNvPr id="52" name="AutoShape 52"/>
          <p:cNvSpPr/>
          <p:nvPr/>
        </p:nvSpPr>
        <p:spPr>
          <a:xfrm rot="-5400000">
            <a:off x="4499639" y="4634840"/>
            <a:ext cx="985195" cy="0"/>
          </a:xfrm>
          <a:prstGeom prst="line">
            <a:avLst/>
          </a:prstGeom>
          <a:ln w="38100" cap="flat">
            <a:solidFill>
              <a:srgbClr val="FF060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3" name="Group 53"/>
          <p:cNvGrpSpPr/>
          <p:nvPr/>
        </p:nvGrpSpPr>
        <p:grpSpPr>
          <a:xfrm rot="5400000">
            <a:off x="8241919" y="6585919"/>
            <a:ext cx="1461393" cy="2444182"/>
            <a:chOff x="0" y="0"/>
            <a:chExt cx="1120254" cy="1873627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120254" cy="1873627"/>
            </a:xfrm>
            <a:custGeom>
              <a:avLst/>
              <a:gdLst/>
              <a:ahLst/>
              <a:cxnLst/>
              <a:rect l="l" t="t" r="r" b="b"/>
              <a:pathLst>
                <a:path w="1120254" h="1873627">
                  <a:moveTo>
                    <a:pt x="995794" y="1873627"/>
                  </a:moveTo>
                  <a:lnTo>
                    <a:pt x="124460" y="1873627"/>
                  </a:lnTo>
                  <a:cubicBezTo>
                    <a:pt x="55880" y="1873627"/>
                    <a:pt x="0" y="1817747"/>
                    <a:pt x="0" y="174916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95794" y="0"/>
                  </a:lnTo>
                  <a:cubicBezTo>
                    <a:pt x="1064374" y="0"/>
                    <a:pt x="1120254" y="55880"/>
                    <a:pt x="1120254" y="124460"/>
                  </a:cubicBezTo>
                  <a:lnTo>
                    <a:pt x="1120254" y="1749167"/>
                  </a:lnTo>
                  <a:cubicBezTo>
                    <a:pt x="1120254" y="1817747"/>
                    <a:pt x="1064374" y="1873627"/>
                    <a:pt x="995794" y="1873627"/>
                  </a:cubicBezTo>
                  <a:close/>
                </a:path>
              </a:pathLst>
            </a:custGeom>
            <a:solidFill>
              <a:srgbClr val="F12B2B"/>
            </a:solidFill>
          </p:spPr>
        </p:sp>
      </p:grpSp>
      <p:sp>
        <p:nvSpPr>
          <p:cNvPr id="55" name="TextBox 55"/>
          <p:cNvSpPr txBox="1"/>
          <p:nvPr/>
        </p:nvSpPr>
        <p:spPr>
          <a:xfrm>
            <a:off x="3190121" y="479163"/>
            <a:ext cx="10994893" cy="601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78"/>
              </a:lnSpc>
            </a:pPr>
            <a:r>
              <a:rPr lang="en-US" sz="4200" spc="252">
                <a:solidFill>
                  <a:srgbClr val="F5F4F1"/>
                </a:solidFill>
                <a:latin typeface="Aileron Regular Bold Italics"/>
              </a:rPr>
              <a:t>QUAL TIME QUE MATOU MAIS DRAGÃO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648" t="46699" r="14648" b="-294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883553" y="2142604"/>
            <a:ext cx="14581847" cy="7467425"/>
            <a:chOff x="0" y="0"/>
            <a:chExt cx="4056326" cy="20772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56326" cy="2077261"/>
            </a:xfrm>
            <a:custGeom>
              <a:avLst/>
              <a:gdLst/>
              <a:ahLst/>
              <a:cxnLst/>
              <a:rect l="l" t="t" r="r" b="b"/>
              <a:pathLst>
                <a:path w="4056326" h="2077261">
                  <a:moveTo>
                    <a:pt x="28139" y="0"/>
                  </a:moveTo>
                  <a:lnTo>
                    <a:pt x="4028186" y="0"/>
                  </a:lnTo>
                  <a:cubicBezTo>
                    <a:pt x="4035649" y="0"/>
                    <a:pt x="4042807" y="2965"/>
                    <a:pt x="4048084" y="8242"/>
                  </a:cubicBezTo>
                  <a:cubicBezTo>
                    <a:pt x="4053361" y="13519"/>
                    <a:pt x="4056326" y="20676"/>
                    <a:pt x="4056326" y="28139"/>
                  </a:cubicBezTo>
                  <a:lnTo>
                    <a:pt x="4056326" y="2049122"/>
                  </a:lnTo>
                  <a:cubicBezTo>
                    <a:pt x="4056326" y="2056585"/>
                    <a:pt x="4053361" y="2063742"/>
                    <a:pt x="4048084" y="2069020"/>
                  </a:cubicBezTo>
                  <a:cubicBezTo>
                    <a:pt x="4042807" y="2074297"/>
                    <a:pt x="4035649" y="2077261"/>
                    <a:pt x="4028186" y="2077261"/>
                  </a:cubicBezTo>
                  <a:lnTo>
                    <a:pt x="28139" y="2077261"/>
                  </a:lnTo>
                  <a:cubicBezTo>
                    <a:pt x="20676" y="2077261"/>
                    <a:pt x="13519" y="2074297"/>
                    <a:pt x="8242" y="2069020"/>
                  </a:cubicBezTo>
                  <a:cubicBezTo>
                    <a:pt x="2965" y="2063742"/>
                    <a:pt x="0" y="2056585"/>
                    <a:pt x="0" y="2049122"/>
                  </a:cubicBezTo>
                  <a:lnTo>
                    <a:pt x="0" y="28139"/>
                  </a:lnTo>
                  <a:cubicBezTo>
                    <a:pt x="0" y="20676"/>
                    <a:pt x="2965" y="13519"/>
                    <a:pt x="8242" y="8242"/>
                  </a:cubicBezTo>
                  <a:cubicBezTo>
                    <a:pt x="13519" y="2965"/>
                    <a:pt x="20676" y="0"/>
                    <a:pt x="281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00B1CB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48"/>
                </a:lnSpc>
              </a:pPr>
              <a:endParaRPr/>
            </a:p>
            <a:p>
              <a:pPr algn="ctr">
                <a:lnSpc>
                  <a:spcPts val="3348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046504" y="2230405"/>
            <a:ext cx="14558434" cy="7444012"/>
            <a:chOff x="0" y="0"/>
            <a:chExt cx="4049813" cy="20707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49813" cy="2070748"/>
            </a:xfrm>
            <a:custGeom>
              <a:avLst/>
              <a:gdLst/>
              <a:ahLst/>
              <a:cxnLst/>
              <a:rect l="l" t="t" r="r" b="b"/>
              <a:pathLst>
                <a:path w="4049813" h="2070748">
                  <a:moveTo>
                    <a:pt x="28184" y="0"/>
                  </a:moveTo>
                  <a:lnTo>
                    <a:pt x="4021629" y="0"/>
                  </a:lnTo>
                  <a:cubicBezTo>
                    <a:pt x="4029103" y="0"/>
                    <a:pt x="4036272" y="2969"/>
                    <a:pt x="4041558" y="8255"/>
                  </a:cubicBezTo>
                  <a:cubicBezTo>
                    <a:pt x="4046843" y="13541"/>
                    <a:pt x="4049813" y="20709"/>
                    <a:pt x="4049813" y="28184"/>
                  </a:cubicBezTo>
                  <a:lnTo>
                    <a:pt x="4049813" y="2042564"/>
                  </a:lnTo>
                  <a:cubicBezTo>
                    <a:pt x="4049813" y="2050039"/>
                    <a:pt x="4046843" y="2057208"/>
                    <a:pt x="4041558" y="2062493"/>
                  </a:cubicBezTo>
                  <a:cubicBezTo>
                    <a:pt x="4036272" y="2067779"/>
                    <a:pt x="4029103" y="2070748"/>
                    <a:pt x="4021629" y="2070748"/>
                  </a:cubicBezTo>
                  <a:lnTo>
                    <a:pt x="28184" y="2070748"/>
                  </a:lnTo>
                  <a:cubicBezTo>
                    <a:pt x="20709" y="2070748"/>
                    <a:pt x="13541" y="2067779"/>
                    <a:pt x="8255" y="2062493"/>
                  </a:cubicBezTo>
                  <a:cubicBezTo>
                    <a:pt x="2969" y="2057208"/>
                    <a:pt x="0" y="2050039"/>
                    <a:pt x="0" y="2042564"/>
                  </a:cubicBezTo>
                  <a:lnTo>
                    <a:pt x="0" y="28184"/>
                  </a:lnTo>
                  <a:cubicBezTo>
                    <a:pt x="0" y="20709"/>
                    <a:pt x="2969" y="13541"/>
                    <a:pt x="8255" y="8255"/>
                  </a:cubicBezTo>
                  <a:cubicBezTo>
                    <a:pt x="13541" y="2969"/>
                    <a:pt x="20709" y="0"/>
                    <a:pt x="281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FBD177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48"/>
                </a:lnSpc>
              </a:pPr>
              <a:endParaRPr/>
            </a:p>
            <a:p>
              <a:pPr algn="ctr">
                <a:lnSpc>
                  <a:spcPts val="3348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382202" y="6160560"/>
            <a:ext cx="3574550" cy="412644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4757828" y="2542774"/>
            <a:ext cx="10749903" cy="7067255"/>
            <a:chOff x="0" y="0"/>
            <a:chExt cx="14333204" cy="9423007"/>
          </a:xfrm>
        </p:grpSpPr>
        <p:sp>
          <p:nvSpPr>
            <p:cNvPr id="11" name="TextBox 11"/>
            <p:cNvSpPr txBox="1"/>
            <p:nvPr/>
          </p:nvSpPr>
          <p:spPr>
            <a:xfrm>
              <a:off x="11767796" y="836303"/>
              <a:ext cx="2398650" cy="987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7"/>
                </a:lnSpc>
              </a:pPr>
              <a:r>
                <a:rPr lang="en-US" sz="2198">
                  <a:solidFill>
                    <a:srgbClr val="FFFFFF"/>
                  </a:solidFill>
                  <a:latin typeface="Open Sans Extra Bold"/>
                </a:rPr>
                <a:t>Time 1 - Azul</a:t>
              </a:r>
            </a:p>
            <a:p>
              <a:pPr algn="ctr">
                <a:lnSpc>
                  <a:spcPts val="3077"/>
                </a:lnSpc>
              </a:pPr>
              <a:r>
                <a:rPr lang="en-US" sz="2198">
                  <a:solidFill>
                    <a:srgbClr val="FFFFFF"/>
                  </a:solidFill>
                  <a:latin typeface="Open Sans Extra Bold"/>
                </a:rPr>
                <a:t>29%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307165" y="7479834"/>
              <a:ext cx="2398651" cy="987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7"/>
                </a:lnSpc>
              </a:pPr>
              <a:r>
                <a:rPr lang="en-US" sz="2198" dirty="0">
                  <a:solidFill>
                    <a:srgbClr val="FFFFFF"/>
                  </a:solidFill>
                  <a:latin typeface="Open Sans Extra Bold"/>
                </a:rPr>
                <a:t>Time 2 - Azul</a:t>
              </a:r>
            </a:p>
            <a:p>
              <a:pPr algn="ctr">
                <a:lnSpc>
                  <a:spcPts val="3077"/>
                </a:lnSpc>
              </a:pPr>
              <a:r>
                <a:rPr lang="en-US" sz="2198" dirty="0">
                  <a:solidFill>
                    <a:srgbClr val="FFFFFF"/>
                  </a:solidFill>
                  <a:latin typeface="Open Sans Extra Bold"/>
                </a:rPr>
                <a:t>25.8%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414086"/>
              <a:ext cx="3442378" cy="987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7"/>
                </a:lnSpc>
              </a:pPr>
              <a:r>
                <a:rPr lang="en-US" sz="2198">
                  <a:solidFill>
                    <a:srgbClr val="FFFFFF"/>
                  </a:solidFill>
                  <a:latin typeface="Open Sans Extra Bold"/>
                </a:rPr>
                <a:t>Time 2 - Vermelho</a:t>
              </a:r>
            </a:p>
            <a:p>
              <a:pPr algn="ctr">
                <a:lnSpc>
                  <a:spcPts val="3077"/>
                </a:lnSpc>
              </a:pPr>
              <a:r>
                <a:rPr lang="en-US" sz="2198">
                  <a:solidFill>
                    <a:srgbClr val="FFFFFF"/>
                  </a:solidFill>
                  <a:latin typeface="Open Sans Extra Bold"/>
                </a:rPr>
                <a:t>25.8%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890827" y="7371732"/>
              <a:ext cx="3442377" cy="987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7"/>
                </a:lnSpc>
              </a:pPr>
              <a:r>
                <a:rPr lang="en-US" sz="2198" dirty="0">
                  <a:solidFill>
                    <a:srgbClr val="FFFFFF"/>
                  </a:solidFill>
                  <a:latin typeface="Open Sans Extra Bold"/>
                </a:rPr>
                <a:t>Time 1 - Vermelho</a:t>
              </a:r>
            </a:p>
            <a:p>
              <a:pPr algn="ctr">
                <a:lnSpc>
                  <a:spcPts val="3077"/>
                </a:lnSpc>
              </a:pPr>
              <a:r>
                <a:rPr lang="en-US" sz="2198" dirty="0">
                  <a:solidFill>
                    <a:srgbClr val="FFFFFF"/>
                  </a:solidFill>
                  <a:latin typeface="Open Sans Extra Bold"/>
                </a:rPr>
                <a:t>19.4%</a:t>
              </a:r>
            </a:p>
          </p:txBody>
        </p: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2712353" y="0"/>
              <a:ext cx="9423007" cy="9423007"/>
              <a:chOff x="0" y="0"/>
              <a:chExt cx="2540000" cy="254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270000" y="0"/>
                <a:ext cx="1332730" cy="1649378"/>
              </a:xfrm>
              <a:custGeom>
                <a:avLst/>
                <a:gdLst/>
                <a:ahLst/>
                <a:cxnLst/>
                <a:rect l="l" t="t" r="r" b="b"/>
                <a:pathLst>
                  <a:path w="1332730" h="1649378">
                    <a:moveTo>
                      <a:pt x="0" y="0"/>
                    </a:moveTo>
                    <a:cubicBezTo>
                      <a:pt x="404115" y="0"/>
                      <a:pt x="784108" y="192325"/>
                      <a:pt x="1023404" y="517973"/>
                    </a:cubicBezTo>
                    <a:cubicBezTo>
                      <a:pt x="1262699" y="843621"/>
                      <a:pt x="1332730" y="1263715"/>
                      <a:pt x="1212012" y="1649378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chemeClr val="tx2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1270000" y="1270000"/>
                <a:ext cx="1229458" cy="1268326"/>
              </a:xfrm>
              <a:custGeom>
                <a:avLst/>
                <a:gdLst/>
                <a:ahLst/>
                <a:cxnLst/>
                <a:rect l="l" t="t" r="r" b="b"/>
                <a:pathLst>
                  <a:path w="1229458" h="1268326">
                    <a:moveTo>
                      <a:pt x="1229458" y="318329"/>
                    </a:moveTo>
                    <a:cubicBezTo>
                      <a:pt x="1090438" y="855253"/>
                      <a:pt x="619074" y="1239863"/>
                      <a:pt x="65175" y="126832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1270000"/>
                <a:ext cx="1398484" cy="1299807"/>
              </a:xfrm>
              <a:custGeom>
                <a:avLst/>
                <a:gdLst/>
                <a:ahLst/>
                <a:cxnLst/>
                <a:rect l="l" t="t" r="r" b="b"/>
                <a:pathLst>
                  <a:path w="1398484" h="1299807">
                    <a:moveTo>
                      <a:pt x="1398484" y="1263484"/>
                    </a:moveTo>
                    <a:cubicBezTo>
                      <a:pt x="1041292" y="1299807"/>
                      <a:pt x="685416" y="1183244"/>
                      <a:pt x="418927" y="942643"/>
                    </a:cubicBezTo>
                    <a:cubicBezTo>
                      <a:pt x="152439" y="702042"/>
                      <a:pt x="241" y="359885"/>
                      <a:pt x="0" y="852"/>
                    </a:cubicBezTo>
                    <a:lnTo>
                      <a:pt x="1270000" y="0"/>
                    </a:lnTo>
                    <a:close/>
                  </a:path>
                </a:pathLst>
              </a:custGeom>
              <a:solidFill>
                <a:schemeClr val="tx2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-15994" y="0"/>
                <a:ext cx="1285994" cy="1334324"/>
              </a:xfrm>
              <a:custGeom>
                <a:avLst/>
                <a:gdLst/>
                <a:ahLst/>
                <a:cxnLst/>
                <a:rect l="l" t="t" r="r" b="b"/>
                <a:pathLst>
                  <a:path w="1285994" h="1334324">
                    <a:moveTo>
                      <a:pt x="17624" y="1334324"/>
                    </a:moveTo>
                    <a:cubicBezTo>
                      <a:pt x="0" y="986804"/>
                      <a:pt x="125738" y="647274"/>
                      <a:pt x="365463" y="395058"/>
                    </a:cubicBezTo>
                    <a:cubicBezTo>
                      <a:pt x="605188" y="142842"/>
                      <a:pt x="937900" y="35"/>
                      <a:pt x="1285867" y="0"/>
                    </a:cubicBezTo>
                    <a:lnTo>
                      <a:pt x="1285994" y="1270000"/>
                    </a:lnTo>
                    <a:close/>
                  </a:path>
                </a:pathLst>
              </a:custGeom>
              <a:solidFill>
                <a:schemeClr val="accent2"/>
              </a:solidFill>
            </p:spPr>
          </p:sp>
        </p:grpSp>
      </p:grpSp>
      <p:grpSp>
        <p:nvGrpSpPr>
          <p:cNvPr id="20" name="Group 20"/>
          <p:cNvGrpSpPr/>
          <p:nvPr/>
        </p:nvGrpSpPr>
        <p:grpSpPr>
          <a:xfrm>
            <a:off x="3781556" y="1213552"/>
            <a:ext cx="10724888" cy="95250"/>
            <a:chOff x="0" y="0"/>
            <a:chExt cx="14299851" cy="127000"/>
          </a:xfrm>
        </p:grpSpPr>
        <p:sp>
          <p:nvSpPr>
            <p:cNvPr id="21" name="AutoShape 21"/>
            <p:cNvSpPr/>
            <p:nvPr/>
          </p:nvSpPr>
          <p:spPr>
            <a:xfrm>
              <a:off x="115993" y="63500"/>
              <a:ext cx="14183858" cy="0"/>
            </a:xfrm>
            <a:prstGeom prst="line">
              <a:avLst/>
            </a:prstGeom>
            <a:ln w="63500" cap="flat">
              <a:solidFill>
                <a:srgbClr val="00B1CB"/>
              </a:solidFill>
              <a:prstDash val="solid"/>
              <a:headEnd type="oval" w="lg" len="lg"/>
              <a:tailEnd type="oval" w="lg" len="lg"/>
            </a:ln>
          </p:spPr>
        </p:sp>
        <p:sp>
          <p:nvSpPr>
            <p:cNvPr id="22" name="AutoShape 22"/>
            <p:cNvSpPr/>
            <p:nvPr/>
          </p:nvSpPr>
          <p:spPr>
            <a:xfrm>
              <a:off x="0" y="0"/>
              <a:ext cx="14183858" cy="0"/>
            </a:xfrm>
            <a:prstGeom prst="line">
              <a:avLst/>
            </a:prstGeom>
            <a:ln w="63500" cap="flat">
              <a:solidFill>
                <a:srgbClr val="EFB343"/>
              </a:solidFill>
              <a:prstDash val="solid"/>
              <a:headEnd type="oval" w="lg" len="lg"/>
              <a:tailEnd type="oval" w="lg" len="lg"/>
            </a:ln>
          </p:spPr>
        </p:sp>
      </p:grpSp>
      <p:sp>
        <p:nvSpPr>
          <p:cNvPr id="23" name="TextBox 23"/>
          <p:cNvSpPr txBox="1"/>
          <p:nvPr/>
        </p:nvSpPr>
        <p:spPr>
          <a:xfrm>
            <a:off x="5093415" y="697678"/>
            <a:ext cx="8188165" cy="611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78"/>
              </a:lnSpc>
            </a:pPr>
            <a:r>
              <a:rPr lang="en-US" sz="4200" spc="252">
                <a:solidFill>
                  <a:srgbClr val="F5F4F1"/>
                </a:solidFill>
                <a:latin typeface="Arialle Bold Italics"/>
              </a:rPr>
              <a:t>ESTRUTURAS DESTRUIDAS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648" t="46699" r="14648" b="-294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192438" y="2310923"/>
            <a:ext cx="14558434" cy="7444012"/>
            <a:chOff x="0" y="0"/>
            <a:chExt cx="4049813" cy="20707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49813" cy="2070748"/>
            </a:xfrm>
            <a:custGeom>
              <a:avLst/>
              <a:gdLst/>
              <a:ahLst/>
              <a:cxnLst/>
              <a:rect l="l" t="t" r="r" b="b"/>
              <a:pathLst>
                <a:path w="4049813" h="2070748">
                  <a:moveTo>
                    <a:pt x="28184" y="0"/>
                  </a:moveTo>
                  <a:lnTo>
                    <a:pt x="4021629" y="0"/>
                  </a:lnTo>
                  <a:cubicBezTo>
                    <a:pt x="4029103" y="0"/>
                    <a:pt x="4036272" y="2969"/>
                    <a:pt x="4041558" y="8255"/>
                  </a:cubicBezTo>
                  <a:cubicBezTo>
                    <a:pt x="4046843" y="13541"/>
                    <a:pt x="4049813" y="20709"/>
                    <a:pt x="4049813" y="28184"/>
                  </a:cubicBezTo>
                  <a:lnTo>
                    <a:pt x="4049813" y="2042564"/>
                  </a:lnTo>
                  <a:cubicBezTo>
                    <a:pt x="4049813" y="2050039"/>
                    <a:pt x="4046843" y="2057208"/>
                    <a:pt x="4041558" y="2062493"/>
                  </a:cubicBezTo>
                  <a:cubicBezTo>
                    <a:pt x="4036272" y="2067779"/>
                    <a:pt x="4029103" y="2070748"/>
                    <a:pt x="4021629" y="2070748"/>
                  </a:cubicBezTo>
                  <a:lnTo>
                    <a:pt x="28184" y="2070748"/>
                  </a:lnTo>
                  <a:cubicBezTo>
                    <a:pt x="20709" y="2070748"/>
                    <a:pt x="13541" y="2067779"/>
                    <a:pt x="8255" y="2062493"/>
                  </a:cubicBezTo>
                  <a:cubicBezTo>
                    <a:pt x="2969" y="2057208"/>
                    <a:pt x="0" y="2050039"/>
                    <a:pt x="0" y="2042564"/>
                  </a:cubicBezTo>
                  <a:lnTo>
                    <a:pt x="0" y="28184"/>
                  </a:lnTo>
                  <a:cubicBezTo>
                    <a:pt x="0" y="20709"/>
                    <a:pt x="2969" y="13541"/>
                    <a:pt x="8255" y="8255"/>
                  </a:cubicBezTo>
                  <a:cubicBezTo>
                    <a:pt x="13541" y="2969"/>
                    <a:pt x="20709" y="0"/>
                    <a:pt x="281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FBD177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48"/>
                </a:lnSpc>
              </a:pPr>
              <a:endParaRPr/>
            </a:p>
            <a:p>
              <a:pPr algn="ctr">
                <a:lnSpc>
                  <a:spcPts val="3348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883553" y="2542774"/>
            <a:ext cx="14581847" cy="7467425"/>
            <a:chOff x="0" y="0"/>
            <a:chExt cx="4056326" cy="207726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56326" cy="2077261"/>
            </a:xfrm>
            <a:custGeom>
              <a:avLst/>
              <a:gdLst/>
              <a:ahLst/>
              <a:cxnLst/>
              <a:rect l="l" t="t" r="r" b="b"/>
              <a:pathLst>
                <a:path w="4056326" h="2077261">
                  <a:moveTo>
                    <a:pt x="28139" y="0"/>
                  </a:moveTo>
                  <a:lnTo>
                    <a:pt x="4028186" y="0"/>
                  </a:lnTo>
                  <a:cubicBezTo>
                    <a:pt x="4035649" y="0"/>
                    <a:pt x="4042807" y="2965"/>
                    <a:pt x="4048084" y="8242"/>
                  </a:cubicBezTo>
                  <a:cubicBezTo>
                    <a:pt x="4053361" y="13519"/>
                    <a:pt x="4056326" y="20676"/>
                    <a:pt x="4056326" y="28139"/>
                  </a:cubicBezTo>
                  <a:lnTo>
                    <a:pt x="4056326" y="2049122"/>
                  </a:lnTo>
                  <a:cubicBezTo>
                    <a:pt x="4056326" y="2056585"/>
                    <a:pt x="4053361" y="2063742"/>
                    <a:pt x="4048084" y="2069020"/>
                  </a:cubicBezTo>
                  <a:cubicBezTo>
                    <a:pt x="4042807" y="2074297"/>
                    <a:pt x="4035649" y="2077261"/>
                    <a:pt x="4028186" y="2077261"/>
                  </a:cubicBezTo>
                  <a:lnTo>
                    <a:pt x="28139" y="2077261"/>
                  </a:lnTo>
                  <a:cubicBezTo>
                    <a:pt x="20676" y="2077261"/>
                    <a:pt x="13519" y="2074297"/>
                    <a:pt x="8242" y="2069020"/>
                  </a:cubicBezTo>
                  <a:cubicBezTo>
                    <a:pt x="2965" y="2063742"/>
                    <a:pt x="0" y="2056585"/>
                    <a:pt x="0" y="2049122"/>
                  </a:cubicBezTo>
                  <a:lnTo>
                    <a:pt x="0" y="28139"/>
                  </a:lnTo>
                  <a:cubicBezTo>
                    <a:pt x="0" y="20676"/>
                    <a:pt x="2965" y="13519"/>
                    <a:pt x="8242" y="8242"/>
                  </a:cubicBezTo>
                  <a:cubicBezTo>
                    <a:pt x="13519" y="2965"/>
                    <a:pt x="20676" y="0"/>
                    <a:pt x="281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00B1CB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48"/>
                </a:lnSpc>
              </a:pPr>
              <a:endParaRPr/>
            </a:p>
            <a:p>
              <a:pPr algn="ctr">
                <a:lnSpc>
                  <a:spcPts val="3348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781556" y="1213552"/>
            <a:ext cx="10724888" cy="95250"/>
            <a:chOff x="0" y="0"/>
            <a:chExt cx="14299851" cy="127000"/>
          </a:xfrm>
        </p:grpSpPr>
        <p:sp>
          <p:nvSpPr>
            <p:cNvPr id="10" name="AutoShape 10"/>
            <p:cNvSpPr/>
            <p:nvPr/>
          </p:nvSpPr>
          <p:spPr>
            <a:xfrm>
              <a:off x="115993" y="63500"/>
              <a:ext cx="14183858" cy="0"/>
            </a:xfrm>
            <a:prstGeom prst="line">
              <a:avLst/>
            </a:prstGeom>
            <a:ln w="63500" cap="flat">
              <a:solidFill>
                <a:srgbClr val="00B1CB"/>
              </a:solidFill>
              <a:prstDash val="solid"/>
              <a:headEnd type="oval" w="lg" len="lg"/>
              <a:tailEnd type="oval" w="lg" len="lg"/>
            </a:ln>
          </p:spPr>
        </p:sp>
        <p:sp>
          <p:nvSpPr>
            <p:cNvPr id="11" name="AutoShape 11"/>
            <p:cNvSpPr/>
            <p:nvPr/>
          </p:nvSpPr>
          <p:spPr>
            <a:xfrm>
              <a:off x="0" y="0"/>
              <a:ext cx="14183858" cy="0"/>
            </a:xfrm>
            <a:prstGeom prst="line">
              <a:avLst/>
            </a:prstGeom>
            <a:ln w="63500" cap="flat">
              <a:solidFill>
                <a:srgbClr val="EFB343"/>
              </a:solidFill>
              <a:prstDash val="solid"/>
              <a:headEnd type="oval" w="lg" len="lg"/>
              <a:tailEnd type="oval" w="lg" len="lg"/>
            </a:ln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50089" y="3286632"/>
            <a:ext cx="6363971" cy="700036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043572" y="7507445"/>
            <a:ext cx="3244428" cy="310035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5006236" y="697678"/>
            <a:ext cx="8362523" cy="611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78"/>
              </a:lnSpc>
            </a:pPr>
            <a:r>
              <a:rPr lang="en-US" sz="4200" spc="252">
                <a:solidFill>
                  <a:srgbClr val="F5F4F1"/>
                </a:solidFill>
                <a:latin typeface="Arialle Bold Italics"/>
              </a:rPr>
              <a:t>QUAL PARTIDA DUROU MAIS 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6208297" y="3133313"/>
            <a:ext cx="9014840" cy="6286345"/>
            <a:chOff x="0" y="0"/>
            <a:chExt cx="12019787" cy="8381793"/>
          </a:xfrm>
        </p:grpSpPr>
        <p:sp>
          <p:nvSpPr>
            <p:cNvPr id="16" name="TextBox 16"/>
            <p:cNvSpPr txBox="1"/>
            <p:nvPr/>
          </p:nvSpPr>
          <p:spPr>
            <a:xfrm>
              <a:off x="0" y="5672483"/>
              <a:ext cx="1530195" cy="8920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37"/>
                </a:lnSpc>
              </a:pPr>
              <a:r>
                <a:rPr lang="en-US" sz="1955">
                  <a:solidFill>
                    <a:srgbClr val="FFFFFF"/>
                  </a:solidFill>
                  <a:latin typeface="Open Sans Extra Bold"/>
                </a:rPr>
                <a:t>Partida 2</a:t>
              </a:r>
            </a:p>
            <a:p>
              <a:pPr algn="ctr">
                <a:lnSpc>
                  <a:spcPts val="2737"/>
                </a:lnSpc>
              </a:pPr>
              <a:r>
                <a:rPr lang="en-US" sz="1955">
                  <a:solidFill>
                    <a:srgbClr val="FFFFFF"/>
                  </a:solidFill>
                  <a:latin typeface="Open Sans Extra Bold"/>
                </a:rPr>
                <a:t>63.1%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0489592" y="1769672"/>
              <a:ext cx="1530195" cy="8920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37"/>
                </a:lnSpc>
              </a:pPr>
              <a:r>
                <a:rPr lang="en-US" sz="1955">
                  <a:solidFill>
                    <a:srgbClr val="FFFFFF"/>
                  </a:solidFill>
                  <a:latin typeface="Open Sans Extra Bold"/>
                </a:rPr>
                <a:t>Partida 1</a:t>
              </a:r>
            </a:p>
            <a:p>
              <a:pPr algn="ctr">
                <a:lnSpc>
                  <a:spcPts val="2737"/>
                </a:lnSpc>
              </a:pPr>
              <a:r>
                <a:rPr lang="en-US" sz="1955">
                  <a:solidFill>
                    <a:srgbClr val="FFFFFF"/>
                  </a:solidFill>
                  <a:latin typeface="Open Sans Extra Bold"/>
                </a:rPr>
                <a:t>36.9%</a:t>
              </a:r>
            </a:p>
          </p:txBody>
        </p:sp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1818997" y="0"/>
              <a:ext cx="8381793" cy="8381793"/>
              <a:chOff x="0" y="0"/>
              <a:chExt cx="2540000" cy="254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270000" y="0"/>
                <a:ext cx="1371142" cy="2180289"/>
              </a:xfrm>
              <a:custGeom>
                <a:avLst/>
                <a:gdLst/>
                <a:ahLst/>
                <a:cxnLst/>
                <a:rect l="l" t="t" r="r" b="b"/>
                <a:pathLst>
                  <a:path w="1371142" h="2180289">
                    <a:moveTo>
                      <a:pt x="0" y="0"/>
                    </a:moveTo>
                    <a:lnTo>
                      <a:pt x="0" y="0"/>
                    </a:lnTo>
                    <a:cubicBezTo>
                      <a:pt x="516847" y="0"/>
                      <a:pt x="982140" y="313218"/>
                      <a:pt x="1176641" y="792071"/>
                    </a:cubicBezTo>
                    <a:cubicBezTo>
                      <a:pt x="1371142" y="1270924"/>
                      <a:pt x="1256049" y="1819883"/>
                      <a:pt x="885592" y="2180289"/>
                    </a:cubicBezTo>
                    <a:lnTo>
                      <a:pt x="442796" y="1725145"/>
                    </a:lnTo>
                    <a:cubicBezTo>
                      <a:pt x="628025" y="1544941"/>
                      <a:pt x="685571" y="1270462"/>
                      <a:pt x="588320" y="1031035"/>
                    </a:cubicBezTo>
                    <a:cubicBezTo>
                      <a:pt x="491070" y="791609"/>
                      <a:pt x="258424" y="635000"/>
                      <a:pt x="0" y="635000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-104051" y="0"/>
                <a:ext cx="2304032" cy="2662898"/>
              </a:xfrm>
              <a:custGeom>
                <a:avLst/>
                <a:gdLst/>
                <a:ahLst/>
                <a:cxnLst/>
                <a:rect l="l" t="t" r="r" b="b"/>
                <a:pathLst>
                  <a:path w="2304032" h="2662898">
                    <a:moveTo>
                      <a:pt x="2304032" y="2134890"/>
                    </a:moveTo>
                    <a:cubicBezTo>
                      <a:pt x="1908700" y="2559975"/>
                      <a:pt x="1275457" y="2662898"/>
                      <a:pt x="765850" y="2384895"/>
                    </a:cubicBezTo>
                    <a:cubicBezTo>
                      <a:pt x="256243" y="2106893"/>
                      <a:pt x="0" y="1518736"/>
                      <a:pt x="143422" y="956228"/>
                    </a:cubicBezTo>
                    <a:cubicBezTo>
                      <a:pt x="286844" y="393720"/>
                      <a:pt x="793420" y="58"/>
                      <a:pt x="1373924" y="0"/>
                    </a:cubicBezTo>
                    <a:lnTo>
                      <a:pt x="1373988" y="635000"/>
                    </a:lnTo>
                    <a:cubicBezTo>
                      <a:pt x="1083736" y="635029"/>
                      <a:pt x="830448" y="831860"/>
                      <a:pt x="758737" y="1113114"/>
                    </a:cubicBezTo>
                    <a:cubicBezTo>
                      <a:pt x="687026" y="1394368"/>
                      <a:pt x="815147" y="1688447"/>
                      <a:pt x="1069951" y="1827448"/>
                    </a:cubicBezTo>
                    <a:cubicBezTo>
                      <a:pt x="1324754" y="1966449"/>
                      <a:pt x="1641375" y="1914988"/>
                      <a:pt x="1839042" y="1702445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</p:grpSp>
      </p:grpSp>
      <p:sp>
        <p:nvSpPr>
          <p:cNvPr id="21" name="TextBox 21"/>
          <p:cNvSpPr txBox="1"/>
          <p:nvPr/>
        </p:nvSpPr>
        <p:spPr>
          <a:xfrm>
            <a:off x="13023068" y="3388673"/>
            <a:ext cx="1671406" cy="370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97"/>
              </a:lnSpc>
            </a:pPr>
            <a:r>
              <a:rPr lang="en-US" sz="2658" spc="159">
                <a:solidFill>
                  <a:srgbClr val="F5F4F1"/>
                </a:solidFill>
                <a:latin typeface="Aileron Regular Bold Italics"/>
              </a:rPr>
              <a:t>VITORIA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461997" y="6305061"/>
            <a:ext cx="1580995" cy="370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97"/>
              </a:lnSpc>
            </a:pPr>
            <a:r>
              <a:rPr lang="en-US" sz="2658" spc="159">
                <a:solidFill>
                  <a:srgbClr val="F5F4F1"/>
                </a:solidFill>
                <a:latin typeface="Aileron Regular Bold Italics"/>
              </a:rPr>
              <a:t>DEROTA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049649" y="8299764"/>
            <a:ext cx="1580995" cy="370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97"/>
              </a:lnSpc>
            </a:pPr>
            <a:r>
              <a:rPr lang="en-US" sz="2658" spc="159">
                <a:solidFill>
                  <a:srgbClr val="F5F4F1"/>
                </a:solidFill>
                <a:latin typeface="Aileron Regular Bold Italics"/>
              </a:rPr>
              <a:t>DEROTA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031873" y="5662420"/>
            <a:ext cx="1690531" cy="370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97"/>
              </a:lnSpc>
            </a:pPr>
            <a:r>
              <a:rPr lang="en-US" sz="2658" spc="159">
                <a:solidFill>
                  <a:srgbClr val="F5F4F1"/>
                </a:solidFill>
                <a:latin typeface="Aileron Regular Bold Italics"/>
              </a:rPr>
              <a:t>VITORIA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236511" y="6105649"/>
            <a:ext cx="971786" cy="370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97"/>
              </a:lnSpc>
            </a:pPr>
            <a:r>
              <a:rPr lang="en-US" sz="2658" spc="159">
                <a:solidFill>
                  <a:srgbClr val="F5F4F1"/>
                </a:solidFill>
                <a:latin typeface="Aileron Regular Bold Italics"/>
              </a:rPr>
              <a:t>AZUL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461997" y="3787497"/>
            <a:ext cx="971786" cy="370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97"/>
              </a:lnSpc>
            </a:pPr>
            <a:r>
              <a:rPr lang="en-US" sz="2658" spc="159">
                <a:solidFill>
                  <a:srgbClr val="F5F4F1"/>
                </a:solidFill>
                <a:latin typeface="Aileron Regular Bold Italics"/>
              </a:rPr>
              <a:t>AZUL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559082" y="8881712"/>
            <a:ext cx="2140602" cy="370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97"/>
              </a:lnSpc>
            </a:pPr>
            <a:r>
              <a:rPr lang="en-US" sz="2658" spc="159">
                <a:solidFill>
                  <a:srgbClr val="F5F4F1"/>
                </a:solidFill>
                <a:latin typeface="Aileron Regular Bold"/>
              </a:rPr>
              <a:t>VERMELHO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252494" y="6922260"/>
            <a:ext cx="2212906" cy="370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97"/>
              </a:lnSpc>
            </a:pPr>
            <a:r>
              <a:rPr lang="en-US" sz="2658" spc="159">
                <a:solidFill>
                  <a:srgbClr val="F5F4F1"/>
                </a:solidFill>
                <a:latin typeface="Aileron Regular Bold"/>
              </a:rPr>
              <a:t>VERMELHO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8337" t="24744" r="18337" b="2474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138612" y="193764"/>
            <a:ext cx="8525493" cy="989947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44227" y="809625"/>
            <a:ext cx="3867191" cy="133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036"/>
              </a:lnSpc>
            </a:pPr>
            <a:r>
              <a:rPr lang="en-US" sz="7357" spc="367">
                <a:solidFill>
                  <a:srgbClr val="FFFFFF"/>
                </a:solidFill>
                <a:latin typeface="Aileron Regular Bold Italics"/>
              </a:rPr>
              <a:t>Modelo </a:t>
            </a:r>
          </a:p>
        </p:txBody>
      </p:sp>
      <p:grpSp>
        <p:nvGrpSpPr>
          <p:cNvPr id="5" name="Group 5"/>
          <p:cNvGrpSpPr/>
          <p:nvPr/>
        </p:nvGrpSpPr>
        <p:grpSpPr>
          <a:xfrm rot="-5400000">
            <a:off x="5824308" y="77763"/>
            <a:ext cx="13052139" cy="9129243"/>
            <a:chOff x="0" y="0"/>
            <a:chExt cx="3437601" cy="24044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37601" cy="2404410"/>
            </a:xfrm>
            <a:custGeom>
              <a:avLst/>
              <a:gdLst/>
              <a:ahLst/>
              <a:cxnLst/>
              <a:rect l="l" t="t" r="r" b="b"/>
              <a:pathLst>
                <a:path w="3437601" h="2404410">
                  <a:moveTo>
                    <a:pt x="31437" y="0"/>
                  </a:moveTo>
                  <a:lnTo>
                    <a:pt x="3406163" y="0"/>
                  </a:lnTo>
                  <a:cubicBezTo>
                    <a:pt x="3414501" y="0"/>
                    <a:pt x="3422497" y="3312"/>
                    <a:pt x="3428393" y="9208"/>
                  </a:cubicBezTo>
                  <a:cubicBezTo>
                    <a:pt x="3434288" y="15103"/>
                    <a:pt x="3437601" y="23099"/>
                    <a:pt x="3437601" y="31437"/>
                  </a:cubicBezTo>
                  <a:lnTo>
                    <a:pt x="3437601" y="2372973"/>
                  </a:lnTo>
                  <a:cubicBezTo>
                    <a:pt x="3437601" y="2390335"/>
                    <a:pt x="3423526" y="2404410"/>
                    <a:pt x="3406163" y="2404410"/>
                  </a:cubicBezTo>
                  <a:lnTo>
                    <a:pt x="31437" y="2404410"/>
                  </a:lnTo>
                  <a:cubicBezTo>
                    <a:pt x="14075" y="2404410"/>
                    <a:pt x="0" y="2390335"/>
                    <a:pt x="0" y="2372973"/>
                  </a:cubicBezTo>
                  <a:lnTo>
                    <a:pt x="0" y="31437"/>
                  </a:lnTo>
                  <a:cubicBezTo>
                    <a:pt x="0" y="14075"/>
                    <a:pt x="14075" y="0"/>
                    <a:pt x="3143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FBD177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48"/>
                </a:lnSpc>
              </a:pPr>
              <a:endParaRPr/>
            </a:p>
            <a:p>
              <a:pPr algn="ctr">
                <a:lnSpc>
                  <a:spcPts val="3348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5400000">
            <a:off x="5563371" y="360952"/>
            <a:ext cx="13052139" cy="9149330"/>
            <a:chOff x="0" y="0"/>
            <a:chExt cx="3437601" cy="24097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437601" cy="2409700"/>
            </a:xfrm>
            <a:custGeom>
              <a:avLst/>
              <a:gdLst/>
              <a:ahLst/>
              <a:cxnLst/>
              <a:rect l="l" t="t" r="r" b="b"/>
              <a:pathLst>
                <a:path w="3437601" h="2409700">
                  <a:moveTo>
                    <a:pt x="31437" y="0"/>
                  </a:moveTo>
                  <a:lnTo>
                    <a:pt x="3406163" y="0"/>
                  </a:lnTo>
                  <a:cubicBezTo>
                    <a:pt x="3414501" y="0"/>
                    <a:pt x="3422497" y="3312"/>
                    <a:pt x="3428393" y="9208"/>
                  </a:cubicBezTo>
                  <a:cubicBezTo>
                    <a:pt x="3434288" y="15103"/>
                    <a:pt x="3437601" y="23099"/>
                    <a:pt x="3437601" y="31437"/>
                  </a:cubicBezTo>
                  <a:lnTo>
                    <a:pt x="3437601" y="2378263"/>
                  </a:lnTo>
                  <a:cubicBezTo>
                    <a:pt x="3437601" y="2395625"/>
                    <a:pt x="3423526" y="2409700"/>
                    <a:pt x="3406163" y="2409700"/>
                  </a:cubicBezTo>
                  <a:lnTo>
                    <a:pt x="31437" y="2409700"/>
                  </a:lnTo>
                  <a:cubicBezTo>
                    <a:pt x="14075" y="2409700"/>
                    <a:pt x="0" y="2395625"/>
                    <a:pt x="0" y="2378263"/>
                  </a:cubicBezTo>
                  <a:lnTo>
                    <a:pt x="0" y="31437"/>
                  </a:lnTo>
                  <a:cubicBezTo>
                    <a:pt x="0" y="14075"/>
                    <a:pt x="14075" y="0"/>
                    <a:pt x="3143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00B1CB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48"/>
                </a:lnSpc>
              </a:pPr>
              <a:endParaRPr/>
            </a:p>
            <a:p>
              <a:pPr algn="ctr">
                <a:lnSpc>
                  <a:spcPts val="3348"/>
                </a:lnSpc>
              </a:pPr>
              <a:endParaRPr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155298" y="7997999"/>
            <a:ext cx="2520602" cy="2520602"/>
          </a:xfrm>
          <a:prstGeom prst="rect">
            <a:avLst/>
          </a:prstGeom>
        </p:spPr>
      </p:pic>
      <p:sp>
        <p:nvSpPr>
          <p:cNvPr id="12" name="AutoShape 12"/>
          <p:cNvSpPr/>
          <p:nvPr/>
        </p:nvSpPr>
        <p:spPr>
          <a:xfrm rot="-50651">
            <a:off x="1114852" y="1977985"/>
            <a:ext cx="3895340" cy="0"/>
          </a:xfrm>
          <a:prstGeom prst="line">
            <a:avLst/>
          </a:prstGeom>
          <a:ln w="28575" cap="flat">
            <a:solidFill>
              <a:srgbClr val="00B1CB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13" name="AutoShape 13"/>
          <p:cNvSpPr/>
          <p:nvPr/>
        </p:nvSpPr>
        <p:spPr>
          <a:xfrm rot="-33700">
            <a:off x="1114957" y="1949289"/>
            <a:ext cx="3894976" cy="0"/>
          </a:xfrm>
          <a:prstGeom prst="line">
            <a:avLst/>
          </a:prstGeom>
          <a:ln w="28575" cap="flat">
            <a:solidFill>
              <a:srgbClr val="EFB343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14" name="AutoShape 14"/>
          <p:cNvSpPr/>
          <p:nvPr/>
        </p:nvSpPr>
        <p:spPr>
          <a:xfrm rot="-50651">
            <a:off x="2754197" y="2992753"/>
            <a:ext cx="3895340" cy="0"/>
          </a:xfrm>
          <a:prstGeom prst="line">
            <a:avLst/>
          </a:prstGeom>
          <a:ln w="28575" cap="flat">
            <a:solidFill>
              <a:srgbClr val="00B1CB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15" name="AutoShape 15"/>
          <p:cNvSpPr/>
          <p:nvPr/>
        </p:nvSpPr>
        <p:spPr>
          <a:xfrm rot="-33700">
            <a:off x="2754302" y="2964057"/>
            <a:ext cx="3894976" cy="0"/>
          </a:xfrm>
          <a:prstGeom prst="line">
            <a:avLst/>
          </a:prstGeom>
          <a:ln w="28575" cap="flat">
            <a:solidFill>
              <a:srgbClr val="EFB343"/>
            </a:solidFill>
            <a:prstDash val="solid"/>
            <a:headEnd type="oval" w="lg" len="lg"/>
            <a:tailEnd type="oval" w="lg" len="lg"/>
          </a:ln>
        </p:spPr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416107" y="1996954"/>
            <a:ext cx="7930883" cy="8698388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782345" y="1711123"/>
            <a:ext cx="3867191" cy="133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036"/>
              </a:lnSpc>
            </a:pPr>
            <a:r>
              <a:rPr lang="en-US" sz="7357" spc="367">
                <a:solidFill>
                  <a:srgbClr val="FFFFFF"/>
                </a:solidFill>
                <a:latin typeface="Aileron Regular Bold Italics"/>
              </a:rPr>
              <a:t>Lógico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777" r="377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31289" y="-841681"/>
            <a:ext cx="12519955" cy="12519955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588260" y="7224556"/>
            <a:ext cx="2109551" cy="2109543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3179108" y="4093266"/>
            <a:ext cx="2481881" cy="2481871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668279" y="3385645"/>
            <a:ext cx="3620237" cy="3502994"/>
          </a:xfrm>
          <a:prstGeom prst="rect">
            <a:avLst/>
          </a:prstGeom>
        </p:spPr>
      </p:pic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4540038" y="991903"/>
            <a:ext cx="2393752" cy="2393742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4068549" y="474984"/>
            <a:ext cx="3336729" cy="342758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4026772" y="6384436"/>
            <a:ext cx="3232528" cy="338238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0440" y="7364166"/>
            <a:ext cx="5776077" cy="2922834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8409233" y="7604815"/>
            <a:ext cx="3962986" cy="1158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87"/>
              </a:lnSpc>
            </a:pPr>
            <a:r>
              <a:rPr lang="en-US" sz="6391" spc="319">
                <a:solidFill>
                  <a:srgbClr val="FFFFFF"/>
                </a:solidFill>
                <a:latin typeface="Aileron Regular Bold"/>
              </a:rPr>
              <a:t>Monyck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390726" y="8460886"/>
            <a:ext cx="3962986" cy="1158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87"/>
              </a:lnSpc>
            </a:pPr>
            <a:r>
              <a:rPr lang="en-US" sz="6391" spc="319">
                <a:solidFill>
                  <a:srgbClr val="FFFFFF"/>
                </a:solidFill>
                <a:latin typeface="Aileron Regular Bold"/>
              </a:rPr>
              <a:t>Vieira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25964" y="4451415"/>
            <a:ext cx="3962986" cy="1156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88"/>
              </a:lnSpc>
            </a:pPr>
            <a:r>
              <a:rPr lang="en-US" sz="6392" spc="319">
                <a:solidFill>
                  <a:srgbClr val="FFFFFF"/>
                </a:solidFill>
                <a:latin typeface="Aileron Regular Bold"/>
              </a:rPr>
              <a:t>Danilo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31067" y="5227796"/>
            <a:ext cx="5944479" cy="1156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88"/>
              </a:lnSpc>
            </a:pPr>
            <a:r>
              <a:rPr lang="en-US" sz="6392" spc="319">
                <a:solidFill>
                  <a:srgbClr val="FFFFFF"/>
                </a:solidFill>
                <a:latin typeface="Aileron Regular Bold"/>
              </a:rPr>
              <a:t>Nascimento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788950" y="1285000"/>
            <a:ext cx="3962986" cy="1156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88"/>
              </a:lnSpc>
            </a:pPr>
            <a:r>
              <a:rPr lang="en-US" sz="6392" spc="319">
                <a:solidFill>
                  <a:srgbClr val="FFFFFF"/>
                </a:solidFill>
                <a:latin typeface="Aileron Regular Bold"/>
              </a:rPr>
              <a:t>Rodrigo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049187" y="1998274"/>
            <a:ext cx="5944479" cy="1156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88"/>
              </a:lnSpc>
            </a:pPr>
            <a:r>
              <a:rPr lang="en-US" sz="6392" spc="319">
                <a:solidFill>
                  <a:srgbClr val="FFFFFF"/>
                </a:solidFill>
                <a:latin typeface="Aileron Regular Bold"/>
              </a:rPr>
              <a:t>Santos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-553802" y="301907"/>
            <a:ext cx="6842319" cy="1331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036"/>
              </a:lnSpc>
            </a:pPr>
            <a:r>
              <a:rPr lang="en-US" sz="7357" spc="367">
                <a:solidFill>
                  <a:srgbClr val="FFFFFF"/>
                </a:solidFill>
                <a:latin typeface="Aileron Regular Bold"/>
              </a:rPr>
              <a:t>Grupo 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06158" y="1438430"/>
            <a:ext cx="5944479" cy="1156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88"/>
              </a:lnSpc>
            </a:pPr>
            <a:r>
              <a:rPr lang="en-US" sz="6392" spc="319">
                <a:solidFill>
                  <a:srgbClr val="FFFFFF"/>
                </a:solidFill>
                <a:latin typeface="Aileron Regular Bold"/>
              </a:rPr>
              <a:t>Time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970" t="36297" r="15466" b="821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7126781"/>
            <a:ext cx="3014265" cy="316021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896062" y="2194096"/>
            <a:ext cx="13453377" cy="2949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756"/>
              </a:lnSpc>
              <a:spcBef>
                <a:spcPct val="0"/>
              </a:spcBef>
            </a:pPr>
            <a:r>
              <a:rPr lang="en-US" sz="25008">
                <a:solidFill>
                  <a:srgbClr val="52FFFF"/>
                </a:solidFill>
                <a:latin typeface="Magz Bold Italics"/>
              </a:rPr>
              <a:t>OBRIGADO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163128" flipH="1">
            <a:off x="14383129" y="1353210"/>
            <a:ext cx="5885350" cy="661136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586574" y="6081644"/>
            <a:ext cx="9866156" cy="2340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08"/>
              </a:lnSpc>
              <a:spcBef>
                <a:spcPct val="0"/>
              </a:spcBef>
            </a:pPr>
            <a:r>
              <a:rPr lang="en-US" sz="19744">
                <a:solidFill>
                  <a:srgbClr val="52FFFF"/>
                </a:solidFill>
                <a:latin typeface="Magz Bold Italics"/>
              </a:rPr>
              <a:t>THE END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85872" y="6923364"/>
            <a:ext cx="7166858" cy="403234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166</Words>
  <Application>Microsoft Office PowerPoint</Application>
  <PresentationFormat>Personalizar</PresentationFormat>
  <Paragraphs>69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21" baseType="lpstr">
      <vt:lpstr>Aileron Regular Bold Italics</vt:lpstr>
      <vt:lpstr>Arialle Bold</vt:lpstr>
      <vt:lpstr>Arialle</vt:lpstr>
      <vt:lpstr>Magz</vt:lpstr>
      <vt:lpstr>Arial</vt:lpstr>
      <vt:lpstr>Aileron Regular</vt:lpstr>
      <vt:lpstr>Magz Bold Italics</vt:lpstr>
      <vt:lpstr>Aileron Regular Bold</vt:lpstr>
      <vt:lpstr>Open Sans Extra Bold</vt:lpstr>
      <vt:lpstr>Arialle Bold Italics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Leaguedash</dc:title>
  <cp:lastModifiedBy>Danilo Nascimento</cp:lastModifiedBy>
  <cp:revision>2</cp:revision>
  <dcterms:created xsi:type="dcterms:W3CDTF">2006-08-16T00:00:00Z</dcterms:created>
  <dcterms:modified xsi:type="dcterms:W3CDTF">2023-02-15T23:20:55Z</dcterms:modified>
  <dc:identifier>DAFaiy9EG40</dc:identifier>
</cp:coreProperties>
</file>